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Default Extension="mp4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 saveSubsetFonts="1">
  <p:sldMasterIdLst>
    <p:sldMasterId id="2147483696" r:id="rId24"/>
    <p:sldMasterId id="2147483697" r:id="rId26"/>
  </p:sldMasterIdLst>
  <p:notesMasterIdLst>
    <p:notesMasterId r:id="rId28"/>
  </p:notes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300" r:id="rId76"/>
    <p:sldId id="301" r:id="rId77"/>
    <p:sldId id="302" r:id="rId78"/>
    <p:sldId id="303" r:id="rId79"/>
    <p:sldId id="304" r:id="rId80"/>
    <p:sldId id="306" r:id="rId81"/>
    <p:sldId id="305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6" userDrawn="1">
          <p15:clr>
            <a:srgbClr val="A4A3A4"/>
          </p15:clr>
        </p15:guide>
        <p15:guide id="1" orient="horz" pos="4086" userDrawn="1">
          <p15:clr>
            <a:srgbClr val="A4A3A4"/>
          </p15:clr>
        </p15:guide>
        <p15:guide id="2" orient="horz" pos="296" userDrawn="1">
          <p15:clr>
            <a:srgbClr val="A4A3A4"/>
          </p15:clr>
        </p15:guide>
        <p15:guide id="3" orient="horz" pos="682" userDrawn="1">
          <p15:clr>
            <a:srgbClr val="A4A3A4"/>
          </p15:clr>
        </p15:guide>
        <p15:guide id="4" orient="horz" pos="1135" userDrawn="1">
          <p15:clr>
            <a:srgbClr val="A4A3A4"/>
          </p15:clr>
        </p15:guide>
        <p15:guide id="5" pos="3906" userDrawn="1">
          <p15:clr>
            <a:srgbClr val="A4A3A4"/>
          </p15:clr>
        </p15:guide>
        <p15:guide id="6" pos="207" userDrawn="1">
          <p15:clr>
            <a:srgbClr val="A4A3A4"/>
          </p15:clr>
        </p15:guide>
        <p15:guide id="7" pos="74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View">
  <p:normalViewPr showOutlineIcons="0" vertBarState="maximized">
    <p:restoredLeft sz="19984"/>
    <p:restoredTop sz="87660"/>
  </p:normalViewPr>
  <p:slideViewPr>
    <p:cSldViewPr snapToGrid="0" snapToObjects="1">
      <p:cViewPr>
        <p:scale>
          <a:sx n="100" d="100"/>
          <a:sy n="100" d="100"/>
        </p:scale>
        <p:origin x="624" y="72"/>
      </p:cViewPr>
      <p:guideLst>
        <p:guide orient="horz" pos="2156"/>
        <p:guide orient="horz" pos="4086"/>
        <p:guide orient="horz" pos="296"/>
        <p:guide orient="horz" pos="682"/>
        <p:guide orient="horz" pos="1135"/>
        <p:guide pos="3906"/>
        <p:guide pos="207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notesMaster" Target="notesMasters/notesMaster1.xml"></Relationship><Relationship Id="rId30" Type="http://schemas.openxmlformats.org/officeDocument/2006/relationships/slide" Target="slides/slide1.xml"></Relationship><Relationship Id="rId31" Type="http://schemas.openxmlformats.org/officeDocument/2006/relationships/slide" Target="slides/slide2.xml"></Relationship><Relationship Id="rId32" Type="http://schemas.openxmlformats.org/officeDocument/2006/relationships/slide" Target="slides/slide3.xml"></Relationship><Relationship Id="rId33" Type="http://schemas.openxmlformats.org/officeDocument/2006/relationships/slide" Target="slides/slide4.xml"></Relationship><Relationship Id="rId34" Type="http://schemas.openxmlformats.org/officeDocument/2006/relationships/slide" Target="slides/slide5.xml"></Relationship><Relationship Id="rId35" Type="http://schemas.openxmlformats.org/officeDocument/2006/relationships/slide" Target="slides/slide6.xml"></Relationship><Relationship Id="rId36" Type="http://schemas.openxmlformats.org/officeDocument/2006/relationships/slide" Target="slides/slide7.xml"></Relationship><Relationship Id="rId37" Type="http://schemas.openxmlformats.org/officeDocument/2006/relationships/slide" Target="slides/slide8.xml"></Relationship><Relationship Id="rId38" Type="http://schemas.openxmlformats.org/officeDocument/2006/relationships/slide" Target="slides/slide9.xml"></Relationship><Relationship Id="rId40" Type="http://schemas.openxmlformats.org/officeDocument/2006/relationships/slide" Target="slides/slide10.xml"></Relationship><Relationship Id="rId41" Type="http://schemas.openxmlformats.org/officeDocument/2006/relationships/slide" Target="slides/slide11.xml"></Relationship><Relationship Id="rId42" Type="http://schemas.openxmlformats.org/officeDocument/2006/relationships/slide" Target="slides/slide12.xml"></Relationship><Relationship Id="rId43" Type="http://schemas.openxmlformats.org/officeDocument/2006/relationships/slide" Target="slides/slide13.xml"></Relationship><Relationship Id="rId44" Type="http://schemas.openxmlformats.org/officeDocument/2006/relationships/slide" Target="slides/slide14.xml"></Relationship><Relationship Id="rId45" Type="http://schemas.openxmlformats.org/officeDocument/2006/relationships/slide" Target="slides/slide15.xml"></Relationship><Relationship Id="rId46" Type="http://schemas.openxmlformats.org/officeDocument/2006/relationships/slide" Target="slides/slide16.xml"></Relationship><Relationship Id="rId47" Type="http://schemas.openxmlformats.org/officeDocument/2006/relationships/slide" Target="slides/slide17.xml"></Relationship><Relationship Id="rId48" Type="http://schemas.openxmlformats.org/officeDocument/2006/relationships/slide" Target="slides/slide18.xml"></Relationship><Relationship Id="rId49" Type="http://schemas.openxmlformats.org/officeDocument/2006/relationships/slide" Target="slides/slide19.xml"></Relationship><Relationship Id="rId50" Type="http://schemas.openxmlformats.org/officeDocument/2006/relationships/slide" Target="slides/slide20.xml"></Relationship><Relationship Id="rId51" Type="http://schemas.openxmlformats.org/officeDocument/2006/relationships/slide" Target="slides/slide21.xml"></Relationship><Relationship Id="rId52" Type="http://schemas.openxmlformats.org/officeDocument/2006/relationships/slide" Target="slides/slide22.xml"></Relationship><Relationship Id="rId53" Type="http://schemas.openxmlformats.org/officeDocument/2006/relationships/slide" Target="slides/slide23.xml"></Relationship><Relationship Id="rId54" Type="http://schemas.openxmlformats.org/officeDocument/2006/relationships/slide" Target="slides/slide24.xml"></Relationship><Relationship Id="rId55" Type="http://schemas.openxmlformats.org/officeDocument/2006/relationships/slide" Target="slides/slide25.xml"></Relationship><Relationship Id="rId56" Type="http://schemas.openxmlformats.org/officeDocument/2006/relationships/slide" Target="slides/slide26.xml"></Relationship><Relationship Id="rId57" Type="http://schemas.openxmlformats.org/officeDocument/2006/relationships/slide" Target="slides/slide27.xml"></Relationship><Relationship Id="rId58" Type="http://schemas.openxmlformats.org/officeDocument/2006/relationships/slide" Target="slides/slide28.xml"></Relationship><Relationship Id="rId59" Type="http://schemas.openxmlformats.org/officeDocument/2006/relationships/slide" Target="slides/slide29.xml"></Relationship><Relationship Id="rId60" Type="http://schemas.openxmlformats.org/officeDocument/2006/relationships/slide" Target="slides/slide30.xml"></Relationship><Relationship Id="rId61" Type="http://schemas.openxmlformats.org/officeDocument/2006/relationships/slide" Target="slides/slide31.xml"></Relationship><Relationship Id="rId62" Type="http://schemas.openxmlformats.org/officeDocument/2006/relationships/slide" Target="slides/slide32.xml"></Relationship><Relationship Id="rId63" Type="http://schemas.openxmlformats.org/officeDocument/2006/relationships/slide" Target="slides/slide33.xml"></Relationship><Relationship Id="rId64" Type="http://schemas.openxmlformats.org/officeDocument/2006/relationships/slide" Target="slides/slide34.xml"></Relationship><Relationship Id="rId65" Type="http://schemas.openxmlformats.org/officeDocument/2006/relationships/slide" Target="slides/slide35.xml"></Relationship><Relationship Id="rId66" Type="http://schemas.openxmlformats.org/officeDocument/2006/relationships/slide" Target="slides/slide36.xml"></Relationship><Relationship Id="rId67" Type="http://schemas.openxmlformats.org/officeDocument/2006/relationships/slide" Target="slides/slide37.xml"></Relationship><Relationship Id="rId68" Type="http://schemas.openxmlformats.org/officeDocument/2006/relationships/slide" Target="slides/slide38.xml"></Relationship><Relationship Id="rId69" Type="http://schemas.openxmlformats.org/officeDocument/2006/relationships/slide" Target="slides/slide39.xml"></Relationship><Relationship Id="rId70" Type="http://schemas.openxmlformats.org/officeDocument/2006/relationships/slide" Target="slides/slide40.xml"></Relationship><Relationship Id="rId71" Type="http://schemas.openxmlformats.org/officeDocument/2006/relationships/slide" Target="slides/slide41.xml"></Relationship><Relationship Id="rId72" Type="http://schemas.openxmlformats.org/officeDocument/2006/relationships/slide" Target="slides/slide42.xml"></Relationship><Relationship Id="rId73" Type="http://schemas.openxmlformats.org/officeDocument/2006/relationships/slide" Target="slides/slide43.xml"></Relationship><Relationship Id="rId74" Type="http://schemas.openxmlformats.org/officeDocument/2006/relationships/slide" Target="slides/slide44.xml"></Relationship><Relationship Id="rId76" Type="http://schemas.openxmlformats.org/officeDocument/2006/relationships/slide" Target="slides/slide45.xml"></Relationship><Relationship Id="rId77" Type="http://schemas.openxmlformats.org/officeDocument/2006/relationships/slide" Target="slides/slide46.xml"></Relationship><Relationship Id="rId78" Type="http://schemas.openxmlformats.org/officeDocument/2006/relationships/slide" Target="slides/slide47.xml"></Relationship><Relationship Id="rId79" Type="http://schemas.openxmlformats.org/officeDocument/2006/relationships/slide" Target="slides/slide48.xml"></Relationship><Relationship Id="rId80" Type="http://schemas.openxmlformats.org/officeDocument/2006/relationships/slide" Target="slides/slide49.xml"></Relationship><Relationship Id="rId81" Type="http://schemas.openxmlformats.org/officeDocument/2006/relationships/slide" Target="slides/slide50.xml"></Relationship><Relationship Id="rId82" Type="http://schemas.openxmlformats.org/officeDocument/2006/relationships/slide" Target="slides/slide51.xml"></Relationship><Relationship Id="rId83" Type="http://schemas.openxmlformats.org/officeDocument/2006/relationships/viewProps" Target="viewProps.xml"></Relationship><Relationship Id="rId84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D077D82-A85F-4E08-A95D-C1A20D09DD2F}" type="datetime1">
              <a:rPr lang="ko-KR" altLang="en-US"/>
              <a:pPr lvl="0">
                <a:defRPr lang="ko-KR" altLang="en-US"/>
              </a:pPr>
              <a:t>2022-10-05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190C273-E5BE-4776-B4AB-8E77BB0AB3F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4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4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190C273-E5BE-4776-B4AB-8E77BB0AB3FA}" type="slidenum">
              <a:rPr lang="ko-KR" altLang="en-US"/>
              <a:pPr lvl="0">
                <a:defRPr lang="ko-KR" altLang="en-US"/>
              </a:pPr>
              <a:t>43</a:t>
            </a:fld>
            <a:endParaRPr lang="ko-KR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190C273-E5BE-4776-B4AB-8E77BB0AB3FA}" type="slidenum">
              <a:rPr lang="ko-KR" altLang="en-US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4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5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071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663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3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4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8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4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5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6317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68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2022-10-05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Relationship Id="rId3" Type="http://schemas.openxmlformats.org/officeDocument/2006/relationships/image" Target="../media/image2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Relationship Id="rId3" Type="http://schemas.openxmlformats.org/officeDocument/2006/relationships/image" Target="../media/image26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9.jpeg"  /><Relationship Id="rId11" Type="http://schemas.openxmlformats.org/officeDocument/2006/relationships/image" Target="../media/image10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44.xml"></Relationship><Relationship Id="rId3" Type="http://schemas.openxmlformats.org/officeDocument/2006/relationships/image" Target="../media/image45.png"></Relationship><Relationship Id="rId4" Type="http://schemas.openxmlformats.org/officeDocument/2006/relationships/image" Target="../media/image67.png"></Relationship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Relationship Id="rId3" Type="http://schemas.openxmlformats.org/officeDocument/2006/relationships/image" Target="../media/image7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26211141341.png"></Relationship><Relationship Id="rId3" Type="http://schemas.openxmlformats.org/officeDocument/2006/relationships/video" Target="../media/media124260738.mp4"></Relationship><Relationship Id="rId4" Type="http://schemas.microsoft.com/office/2007/relationships/media" Target="../media/media124260738.mp4"></Relationship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Relationship Id="rId4" Type="http://schemas.openxmlformats.org/officeDocument/2006/relationships/image" Target="../media/image16.jpeg"  /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notesSlide" Target="../notesSlides/notesSlide9.xml"></Relationship><Relationship Id="rId3" Type="http://schemas.openxmlformats.org/officeDocument/2006/relationships/image" Target="../media/image17.jpeg"></Relationship><Relationship Id="rId4" Type="http://schemas.openxmlformats.org/officeDocument/2006/relationships/image" Target="../media/image18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C1F51470-B52F-9078-721E-BF36391F80B5}"/>
              </a:ext>
            </a:extLst>
          </p:cNvPr>
          <p:cNvSpPr/>
          <p:nvPr/>
        </p:nvSpPr>
        <p:spPr>
          <a:xfrm flipH="1">
            <a:off x="105156" y="5375620"/>
            <a:ext cx="11981688" cy="1044230"/>
          </a:xfrm>
          <a:prstGeom prst="round2SameRect">
            <a:avLst>
              <a:gd name="adj1" fmla="val 5670"/>
              <a:gd name="adj2" fmla="val 0"/>
            </a:avLst>
          </a:prstGeom>
          <a:solidFill>
            <a:schemeClr val="bg1">
              <a:lumMod val="95000"/>
            </a:schemeClr>
          </a:solidFill>
          <a:ln w="69850">
            <a:noFill/>
          </a:ln>
          <a:effectLst>
            <a:outerShdw blurRad="279400" dist="38100" dir="10800000" algn="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209E43-3D47-C38C-0C4F-AF5C145807A5}"/>
              </a:ext>
            </a:extLst>
          </p:cNvPr>
          <p:cNvSpPr/>
          <p:nvPr/>
        </p:nvSpPr>
        <p:spPr>
          <a:xfrm flipH="1">
            <a:off x="105156" y="5717663"/>
            <a:ext cx="11981688" cy="114033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17FC78-416D-6255-A094-9B044B0F6C1B}"/>
              </a:ext>
            </a:extLst>
          </p:cNvPr>
          <p:cNvGrpSpPr/>
          <p:nvPr/>
        </p:nvGrpSpPr>
        <p:grpSpPr>
          <a:xfrm>
            <a:off x="282488" y="5499704"/>
            <a:ext cx="482774" cy="118804"/>
            <a:chOff x="314583" y="236249"/>
            <a:chExt cx="482774" cy="11880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C2BE9AA-8076-B4B4-187B-5096888C31CC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A80EB0C-21EE-34FE-3BAD-01C5FFFB55AA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540B175-1216-82B5-78FB-D4FA35EDA238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4C3F04A-F53E-4D94-1453-EC6FCC507D83}"/>
              </a:ext>
            </a:extLst>
          </p:cNvPr>
          <p:cNvSpPr/>
          <p:nvPr/>
        </p:nvSpPr>
        <p:spPr>
          <a:xfrm>
            <a:off x="1552048" y="5816551"/>
            <a:ext cx="10324484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atinLnBrk="0">
              <a:defRPr/>
            </a:pPr>
            <a:r>
              <a:rPr lang="en-US" altLang="ko-KR" sz="11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NAVERCAFE_PROJECT</a:t>
            </a:r>
            <a:endParaRPr lang="ko-KR" altLang="en-US" sz="11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D47F33-D86C-C1CF-C90E-C1522AD8BB9F}"/>
              </a:ext>
            </a:extLst>
          </p:cNvPr>
          <p:cNvGrpSpPr/>
          <p:nvPr/>
        </p:nvGrpSpPr>
        <p:grpSpPr>
          <a:xfrm>
            <a:off x="366778" y="5851383"/>
            <a:ext cx="1014929" cy="212231"/>
            <a:chOff x="471934" y="631211"/>
            <a:chExt cx="1014929" cy="212231"/>
          </a:xfrm>
        </p:grpSpPr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29D54452-2BA1-AB64-1222-960DCBF441C8}"/>
                </a:ext>
              </a:extLst>
            </p:cNvPr>
            <p:cNvSpPr/>
            <p:nvPr/>
          </p:nvSpPr>
          <p:spPr>
            <a:xfrm rot="5400000">
              <a:off x="700879" y="696227"/>
              <a:ext cx="169202" cy="9769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덧셈 기호 25">
              <a:extLst>
                <a:ext uri="{FF2B5EF4-FFF2-40B4-BE49-F238E27FC236}">
                  <a16:creationId xmlns:a16="http://schemas.microsoft.com/office/drawing/2014/main" id="{69A1A16B-0C3E-B059-5304-A6A815B0CB79}"/>
                </a:ext>
              </a:extLst>
            </p:cNvPr>
            <p:cNvSpPr/>
            <p:nvPr/>
          </p:nvSpPr>
          <p:spPr>
            <a:xfrm rot="18900000">
              <a:off x="1274632" y="631211"/>
              <a:ext cx="212231" cy="212231"/>
            </a:xfrm>
            <a:prstGeom prst="mathPlus">
              <a:avLst>
                <a:gd name="adj1" fmla="val 397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1B19262B-804A-E785-7E67-769898E3E769}"/>
                </a:ext>
              </a:extLst>
            </p:cNvPr>
            <p:cNvSpPr/>
            <p:nvPr/>
          </p:nvSpPr>
          <p:spPr>
            <a:xfrm>
              <a:off x="1013630" y="658961"/>
              <a:ext cx="157019" cy="157019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3D4D6529-2116-DCF0-7A25-8B93BB59E178}"/>
                </a:ext>
              </a:extLst>
            </p:cNvPr>
            <p:cNvSpPr/>
            <p:nvPr/>
          </p:nvSpPr>
          <p:spPr>
            <a:xfrm rot="16200000">
              <a:off x="436181" y="696226"/>
              <a:ext cx="169202" cy="9769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52C4FF7-8FEA-A3D0-0716-8322EEB3FFD3}"/>
              </a:ext>
            </a:extLst>
          </p:cNvPr>
          <p:cNvSpPr txBox="1"/>
          <p:nvPr/>
        </p:nvSpPr>
        <p:spPr>
          <a:xfrm>
            <a:off x="2811018" y="1903719"/>
            <a:ext cx="60944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algn="ctr" latinLnBrk="0">
              <a:defRPr/>
            </a:pPr>
            <a:r>
              <a:rPr lang="en-US" altLang="ko-KR" sz="8800" b="1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ko-KR" altLang="en-US" sz="8800" b="1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endParaRPr lang="en-US" altLang="ko-KR" sz="88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사다리꼴 1">
            <a:extLst>
              <a:ext uri="{FF2B5EF4-FFF2-40B4-BE49-F238E27FC236}">
                <a16:creationId xmlns:a16="http://schemas.microsoft.com/office/drawing/2014/main" id="{CCC5E99B-ED00-8928-F9F9-484C67A6908B}"/>
              </a:ext>
            </a:extLst>
          </p:cNvPr>
          <p:cNvSpPr/>
          <p:nvPr/>
        </p:nvSpPr>
        <p:spPr>
          <a:xfrm>
            <a:off x="3040883" y="5444372"/>
            <a:ext cx="2243492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defRPr/>
            </a:pPr>
            <a:r>
              <a:rPr lang="ko-KR" altLang="en-US" sz="1600" b="1" kern="0" dirty="0" err="1">
                <a:solidFill>
                  <a:srgbClr val="44546A"/>
                </a:solidFill>
              </a:rPr>
              <a:t>정광재</a:t>
            </a:r>
            <a:endParaRPr lang="ko-KR" altLang="en-US" sz="1600" b="1" kern="0" dirty="0">
              <a:solidFill>
                <a:srgbClr val="44546A"/>
              </a:solidFill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53037847-7016-E2C9-53FD-A16A35D4FD9F}"/>
              </a:ext>
            </a:extLst>
          </p:cNvPr>
          <p:cNvSpPr/>
          <p:nvPr/>
        </p:nvSpPr>
        <p:spPr>
          <a:xfrm>
            <a:off x="908474" y="5444372"/>
            <a:ext cx="2243492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600" b="1" kern="0" dirty="0" err="1">
                <a:solidFill>
                  <a:srgbClr val="44546A"/>
                </a:solidFill>
              </a:rPr>
              <a:t>장혜인</a:t>
            </a:r>
            <a:endParaRPr lang="ko-KR" altLang="en-US" sz="1600" b="1" dirty="0">
              <a:solidFill>
                <a:srgbClr val="44546A"/>
              </a:solidFill>
            </a:endParaRPr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89788C0E-C95A-F4C1-E1D4-19CA86F7C790}"/>
              </a:ext>
            </a:extLst>
          </p:cNvPr>
          <p:cNvSpPr/>
          <p:nvPr/>
        </p:nvSpPr>
        <p:spPr>
          <a:xfrm>
            <a:off x="5173292" y="5444372"/>
            <a:ext cx="2243492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defRPr/>
            </a:pPr>
            <a:r>
              <a:rPr lang="ko-KR" altLang="en-US" sz="1600" b="1" kern="0" dirty="0">
                <a:solidFill>
                  <a:srgbClr val="44546A"/>
                </a:solidFill>
              </a:rPr>
              <a:t>김수영</a:t>
            </a: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C8A86F3E-7302-11C3-8EA9-843EB34B89D8}"/>
              </a:ext>
            </a:extLst>
          </p:cNvPr>
          <p:cNvSpPr/>
          <p:nvPr/>
        </p:nvSpPr>
        <p:spPr>
          <a:xfrm>
            <a:off x="7305701" y="5444372"/>
            <a:ext cx="2243492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defRPr/>
            </a:pPr>
            <a:r>
              <a:rPr lang="ko-KR" altLang="en-US" sz="1600" b="1" kern="0" dirty="0">
                <a:solidFill>
                  <a:srgbClr val="44546A"/>
                </a:solidFill>
              </a:rPr>
              <a:t>유병현</a:t>
            </a: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BF598015-5B11-5204-E8E3-242630AA2577}"/>
              </a:ext>
            </a:extLst>
          </p:cNvPr>
          <p:cNvSpPr/>
          <p:nvPr/>
        </p:nvSpPr>
        <p:spPr>
          <a:xfrm>
            <a:off x="9438110" y="5444372"/>
            <a:ext cx="2243492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41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33305BC-EEFB-DA49-FEDE-02DAE88530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7" b="27103"/>
          <a:stretch/>
        </p:blipFill>
        <p:spPr>
          <a:xfrm>
            <a:off x="1257105" y="1822702"/>
            <a:ext cx="9893690" cy="46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1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BC52A79-00D0-68B7-3E6D-80B033431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67" b="35271"/>
          <a:stretch/>
        </p:blipFill>
        <p:spPr>
          <a:xfrm>
            <a:off x="1235074" y="1808162"/>
            <a:ext cx="9918577" cy="4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5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8E58AEF-4CC2-42F3-D559-6A8922FCF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95" y="1822701"/>
            <a:ext cx="9910018" cy="474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705951B-481A-07B2-F2D0-A960BBED8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1"/>
          <a:stretch/>
        </p:blipFill>
        <p:spPr>
          <a:xfrm>
            <a:off x="1235075" y="1808163"/>
            <a:ext cx="9901238" cy="4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5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82F85B3-DD6D-1FF3-3DE3-FD320B63E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9" b="40615"/>
          <a:stretch/>
        </p:blipFill>
        <p:spPr>
          <a:xfrm>
            <a:off x="1262265" y="1808163"/>
            <a:ext cx="9874048" cy="27352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52D705-829D-6F30-8016-4F636FF3C4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2" r="23955" b="74788"/>
          <a:stretch/>
        </p:blipFill>
        <p:spPr>
          <a:xfrm>
            <a:off x="1235075" y="5149867"/>
            <a:ext cx="9948660" cy="133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43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FB1E3CF-0164-A279-10F2-052525646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7" b="53699"/>
          <a:stretch/>
        </p:blipFill>
        <p:spPr>
          <a:xfrm>
            <a:off x="1226295" y="1808163"/>
            <a:ext cx="9910018" cy="21909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9A4DBC-B0D1-4FD0-67B0-6E95CB22C3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3" b="60514"/>
          <a:stretch/>
        </p:blipFill>
        <p:spPr>
          <a:xfrm>
            <a:off x="1246155" y="4389047"/>
            <a:ext cx="9901238" cy="21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9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28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76E634-67E9-2F43-CE7B-C3AE7F204516}"/>
              </a:ext>
            </a:extLst>
          </p:cNvPr>
          <p:cNvSpPr txBox="1"/>
          <p:nvPr/>
        </p:nvSpPr>
        <p:spPr>
          <a:xfrm>
            <a:off x="3067844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USE CASE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97A8917-046B-CDA5-3B5F-7CF86E4F01E4}"/>
              </a:ext>
            </a:extLst>
          </p:cNvPr>
          <p:cNvGrpSpPr/>
          <p:nvPr/>
        </p:nvGrpSpPr>
        <p:grpSpPr>
          <a:xfrm>
            <a:off x="5165116" y="1915142"/>
            <a:ext cx="2063312" cy="971550"/>
            <a:chOff x="1470463" y="1074122"/>
            <a:chExt cx="2063312" cy="97155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86663E8-7ABF-6EBE-E647-7E535CA18812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A85BFA8-1AD7-FF2F-E297-4A6C744015BC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전체 회원가입</a:t>
              </a:r>
              <a:endParaRPr lang="ko-KR" altLang="en-US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8D5C7F3-3EA1-F267-26BC-A1C42D26468A}"/>
              </a:ext>
            </a:extLst>
          </p:cNvPr>
          <p:cNvGrpSpPr/>
          <p:nvPr/>
        </p:nvGrpSpPr>
        <p:grpSpPr>
          <a:xfrm>
            <a:off x="1998859" y="3867816"/>
            <a:ext cx="2063312" cy="971550"/>
            <a:chOff x="1470463" y="1074122"/>
            <a:chExt cx="2063312" cy="97155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3F8B77A-4840-0708-AA09-D62091335EA9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AD57B5C-345B-3A3F-C3D5-B4F2CB2D7494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카페매니저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카페생성</a:t>
              </a:r>
              <a:r>
                <a:rPr lang="en-US" altLang="ko-KR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70A820E-2E6A-FA6F-D9F7-60198B09CAA3}"/>
              </a:ext>
            </a:extLst>
          </p:cNvPr>
          <p:cNvGrpSpPr/>
          <p:nvPr/>
        </p:nvGrpSpPr>
        <p:grpSpPr>
          <a:xfrm>
            <a:off x="8319324" y="3867816"/>
            <a:ext cx="2063312" cy="971550"/>
            <a:chOff x="1470463" y="1074122"/>
            <a:chExt cx="2063312" cy="971550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1F8F9C8E-D530-098A-0292-F3BFF2595E4F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B21AEFE-8C86-B003-3273-EF5B268F2CD7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일반 카페회원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D9990F7-8816-E7A4-597B-5C32B92C19A3}"/>
              </a:ext>
            </a:extLst>
          </p:cNvPr>
          <p:cNvGrpSpPr/>
          <p:nvPr/>
        </p:nvGrpSpPr>
        <p:grpSpPr>
          <a:xfrm>
            <a:off x="5159092" y="3867816"/>
            <a:ext cx="2063312" cy="971550"/>
            <a:chOff x="1470463" y="1074122"/>
            <a:chExt cx="2063312" cy="971550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B1B2DD0-5BD5-B05B-92FA-E2AA0759E36D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655C3F4C-2250-DCDF-8E25-725442B4C7DA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카페 생성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91E1A784-D53B-3D0B-A5BA-33480EA04163}"/>
              </a:ext>
            </a:extLst>
          </p:cNvPr>
          <p:cNvSpPr/>
          <p:nvPr/>
        </p:nvSpPr>
        <p:spPr>
          <a:xfrm>
            <a:off x="6136868" y="2870174"/>
            <a:ext cx="134163" cy="975919"/>
          </a:xfrm>
          <a:prstGeom prst="down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0510AFD7-A2AB-F006-320E-6093C6A2176A}"/>
              </a:ext>
            </a:extLst>
          </p:cNvPr>
          <p:cNvSpPr/>
          <p:nvPr/>
        </p:nvSpPr>
        <p:spPr>
          <a:xfrm rot="3445978">
            <a:off x="4346399" y="2356488"/>
            <a:ext cx="134163" cy="1901790"/>
          </a:xfrm>
          <a:prstGeom prst="downArrow">
            <a:avLst/>
          </a:prstGeom>
          <a:gradFill>
            <a:gsLst>
              <a:gs pos="0">
                <a:srgbClr val="FF6600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2A90FF66-E05D-1DC2-3E86-5BFD3672AC29}"/>
              </a:ext>
            </a:extLst>
          </p:cNvPr>
          <p:cNvSpPr/>
          <p:nvPr/>
        </p:nvSpPr>
        <p:spPr>
          <a:xfrm rot="18592183">
            <a:off x="7743924" y="2539934"/>
            <a:ext cx="134163" cy="1571727"/>
          </a:xfrm>
          <a:prstGeom prst="downArrow">
            <a:avLst/>
          </a:prstGeom>
          <a:gradFill>
            <a:gsLst>
              <a:gs pos="0">
                <a:srgbClr val="FF6600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9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76E634-67E9-2F43-CE7B-C3AE7F204516}"/>
              </a:ext>
            </a:extLst>
          </p:cNvPr>
          <p:cNvSpPr txBox="1"/>
          <p:nvPr/>
        </p:nvSpPr>
        <p:spPr>
          <a:xfrm>
            <a:off x="3067844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USE CASE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8D5C7F3-3EA1-F267-26BC-A1C42D26468A}"/>
              </a:ext>
            </a:extLst>
          </p:cNvPr>
          <p:cNvGrpSpPr/>
          <p:nvPr/>
        </p:nvGrpSpPr>
        <p:grpSpPr>
          <a:xfrm>
            <a:off x="5327141" y="1937565"/>
            <a:ext cx="1740509" cy="554037"/>
            <a:chOff x="1470463" y="1074122"/>
            <a:chExt cx="2063312" cy="97155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3F8B77A-4840-0708-AA09-D62091335EA9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AD57B5C-345B-3A3F-C3D5-B4F2CB2D7494}"/>
                </a:ext>
              </a:extLst>
            </p:cNvPr>
            <p:cNvSpPr/>
            <p:nvPr/>
          </p:nvSpPr>
          <p:spPr>
            <a:xfrm>
              <a:off x="1528322" y="1116389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카페매니저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3BC0DF-B231-DC66-B161-07325C71D6EC}"/>
              </a:ext>
            </a:extLst>
          </p:cNvPr>
          <p:cNvGrpSpPr/>
          <p:nvPr/>
        </p:nvGrpSpPr>
        <p:grpSpPr>
          <a:xfrm>
            <a:off x="2524735" y="2882269"/>
            <a:ext cx="1740509" cy="554037"/>
            <a:chOff x="1470463" y="1074122"/>
            <a:chExt cx="2063312" cy="9715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5DFDC7C-6AA7-FDE8-DFCA-473522213502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7B2F30A-8D67-827E-7908-4612E238C3C1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카페관리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E815B72-EBFF-F3AF-CA3F-B72943270E78}"/>
              </a:ext>
            </a:extLst>
          </p:cNvPr>
          <p:cNvGrpSpPr/>
          <p:nvPr/>
        </p:nvGrpSpPr>
        <p:grpSpPr>
          <a:xfrm>
            <a:off x="505447" y="3842514"/>
            <a:ext cx="5209946" cy="2697186"/>
            <a:chOff x="1470463" y="1074122"/>
            <a:chExt cx="2063312" cy="971550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1906C03-CC36-A88F-9CEB-CDF912EFB217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E3312F5-8061-E211-BF0E-5A83E1489DC1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6D4699-53D6-C347-CD51-273FFB9FCD61}"/>
              </a:ext>
            </a:extLst>
          </p:cNvPr>
          <p:cNvGrpSpPr/>
          <p:nvPr/>
        </p:nvGrpSpPr>
        <p:grpSpPr>
          <a:xfrm>
            <a:off x="784226" y="4061755"/>
            <a:ext cx="1740509" cy="554037"/>
            <a:chOff x="1470463" y="1074122"/>
            <a:chExt cx="2063312" cy="97155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6E4A4E9-B113-277E-2392-DCC47A15F8E9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A1FB797-4D37-525D-5C4F-19171436B8FC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메뉴관리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0308FC-1D53-D8FF-3037-7005AC0A1398}"/>
              </a:ext>
            </a:extLst>
          </p:cNvPr>
          <p:cNvGrpSpPr/>
          <p:nvPr/>
        </p:nvGrpSpPr>
        <p:grpSpPr>
          <a:xfrm>
            <a:off x="3635439" y="5796282"/>
            <a:ext cx="1740509" cy="554037"/>
            <a:chOff x="1470463" y="1074122"/>
            <a:chExt cx="2063312" cy="97155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60A27EB-5811-F6B6-BF16-2B224C8CA721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C7BA039-2DED-52EF-3024-B00DAAD3353C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가입정보관리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8A51E2-A01F-BCFC-A8B6-9F9778430587}"/>
              </a:ext>
            </a:extLst>
          </p:cNvPr>
          <p:cNvGrpSpPr/>
          <p:nvPr/>
        </p:nvGrpSpPr>
        <p:grpSpPr>
          <a:xfrm>
            <a:off x="784226" y="5772179"/>
            <a:ext cx="1740509" cy="554037"/>
            <a:chOff x="1470463" y="1074122"/>
            <a:chExt cx="2063312" cy="97155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E92B3D4-4857-B574-44FE-5364FF3E0117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D9AF625-4BF9-BECF-FD92-B469ED86EEB1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등급관리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4191B9D-A057-159A-C5F7-704726978807}"/>
              </a:ext>
            </a:extLst>
          </p:cNvPr>
          <p:cNvGrpSpPr/>
          <p:nvPr/>
        </p:nvGrpSpPr>
        <p:grpSpPr>
          <a:xfrm>
            <a:off x="2203768" y="4928936"/>
            <a:ext cx="1740509" cy="554037"/>
            <a:chOff x="1470463" y="1074122"/>
            <a:chExt cx="2063312" cy="97155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5CBD42A-B2A0-D20D-11E9-93B4D40B4522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C87B0F4-59C2-4ABA-0C0C-379FB985D07C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기본정보관리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713B0B-3A22-9B26-23E5-473C0C06D332}"/>
              </a:ext>
            </a:extLst>
          </p:cNvPr>
          <p:cNvGrpSpPr/>
          <p:nvPr/>
        </p:nvGrpSpPr>
        <p:grpSpPr>
          <a:xfrm>
            <a:off x="3635439" y="4061589"/>
            <a:ext cx="1740509" cy="554037"/>
            <a:chOff x="1470463" y="1074122"/>
            <a:chExt cx="2063312" cy="97155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8EE2239-B565-521C-2207-B6C0EDA79392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EE57D3D-1B3C-1D23-23E9-49E12973C611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꾸미기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806D1D0-D037-15AF-3892-EC73B68A80F8}"/>
              </a:ext>
            </a:extLst>
          </p:cNvPr>
          <p:cNvGrpSpPr/>
          <p:nvPr/>
        </p:nvGrpSpPr>
        <p:grpSpPr>
          <a:xfrm>
            <a:off x="6354658" y="3842514"/>
            <a:ext cx="5209946" cy="2697186"/>
            <a:chOff x="1470463" y="1074122"/>
            <a:chExt cx="2063312" cy="971550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6AF1926-1207-5708-50C4-5FF65414CB90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E225319C-C53B-12A7-E352-6243C196F126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3A05C6-7C43-FBF3-4F3A-8F943E144E71}"/>
              </a:ext>
            </a:extLst>
          </p:cNvPr>
          <p:cNvGrpSpPr/>
          <p:nvPr/>
        </p:nvGrpSpPr>
        <p:grpSpPr>
          <a:xfrm>
            <a:off x="8089378" y="2858167"/>
            <a:ext cx="1740509" cy="554037"/>
            <a:chOff x="1470463" y="1074122"/>
            <a:chExt cx="2063312" cy="97155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997E7E7-1CBF-2B62-3DAC-6313DE126A3C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67C696C-CB7A-52C0-CF89-251A15AD1475}"/>
                </a:ext>
              </a:extLst>
            </p:cNvPr>
            <p:cNvSpPr/>
            <p:nvPr/>
          </p:nvSpPr>
          <p:spPr>
            <a:xfrm>
              <a:off x="1528321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멤버관리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8751597-6ADC-B13E-176B-1A0D88A9DD05}"/>
              </a:ext>
            </a:extLst>
          </p:cNvPr>
          <p:cNvGrpSpPr/>
          <p:nvPr/>
        </p:nvGrpSpPr>
        <p:grpSpPr>
          <a:xfrm>
            <a:off x="6637446" y="4251110"/>
            <a:ext cx="1740509" cy="554037"/>
            <a:chOff x="1470463" y="1074122"/>
            <a:chExt cx="2063312" cy="97155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21D586C-C104-10DD-40D7-6C917F553BCD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4CD04AB-436A-5386-6AD4-1719630291C5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회원추방 및 재가입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C1B0CDA-F977-5749-2252-186E9AD73ED2}"/>
              </a:ext>
            </a:extLst>
          </p:cNvPr>
          <p:cNvGrpSpPr/>
          <p:nvPr/>
        </p:nvGrpSpPr>
        <p:grpSpPr>
          <a:xfrm>
            <a:off x="9525056" y="4219709"/>
            <a:ext cx="1740509" cy="554037"/>
            <a:chOff x="1470463" y="1074122"/>
            <a:chExt cx="2063312" cy="97155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DDF0B71E-1213-7CB4-1018-7FACE8817EC0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9EBD294-CD7F-CBF2-DD3D-A897E5508033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이메일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9DE17F8-9E0D-FBE7-1B91-3EF1B319B289}"/>
              </a:ext>
            </a:extLst>
          </p:cNvPr>
          <p:cNvGrpSpPr/>
          <p:nvPr/>
        </p:nvGrpSpPr>
        <p:grpSpPr>
          <a:xfrm>
            <a:off x="8163365" y="5510810"/>
            <a:ext cx="1740509" cy="554037"/>
            <a:chOff x="1470463" y="1074122"/>
            <a:chExt cx="2063312" cy="97155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1180D9B4-CEBE-4532-0057-1283F5A20762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9258DA51-F427-190E-E91A-854DA9FD0417}"/>
                </a:ext>
              </a:extLst>
            </p:cNvPr>
            <p:cNvSpPr/>
            <p:nvPr/>
          </p:nvSpPr>
          <p:spPr>
            <a:xfrm>
              <a:off x="1528322" y="1116389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회원등급관리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CF19DE4D-ABDD-0AB3-3307-8A003E6EABEC}"/>
              </a:ext>
            </a:extLst>
          </p:cNvPr>
          <p:cNvSpPr/>
          <p:nvPr/>
        </p:nvSpPr>
        <p:spPr>
          <a:xfrm rot="3600172">
            <a:off x="4504143" y="2255949"/>
            <a:ext cx="495300" cy="83767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7990932F-13D1-4851-FC09-6C875C8DCBCB}"/>
              </a:ext>
            </a:extLst>
          </p:cNvPr>
          <p:cNvSpPr/>
          <p:nvPr/>
        </p:nvSpPr>
        <p:spPr>
          <a:xfrm rot="18110236">
            <a:off x="7355267" y="2232081"/>
            <a:ext cx="495300" cy="83767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화살표: 아래쪽 94">
            <a:extLst>
              <a:ext uri="{FF2B5EF4-FFF2-40B4-BE49-F238E27FC236}">
                <a16:creationId xmlns:a16="http://schemas.microsoft.com/office/drawing/2014/main" id="{846DAF9F-A49A-5BFE-075E-1EEF7B50D89D}"/>
              </a:ext>
            </a:extLst>
          </p:cNvPr>
          <p:cNvSpPr/>
          <p:nvPr/>
        </p:nvSpPr>
        <p:spPr>
          <a:xfrm>
            <a:off x="3229154" y="3450156"/>
            <a:ext cx="217072" cy="36080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화살표: 아래쪽 97">
            <a:extLst>
              <a:ext uri="{FF2B5EF4-FFF2-40B4-BE49-F238E27FC236}">
                <a16:creationId xmlns:a16="http://schemas.microsoft.com/office/drawing/2014/main" id="{13F75919-2378-A36D-A7E6-BFEF419E75FC}"/>
              </a:ext>
            </a:extLst>
          </p:cNvPr>
          <p:cNvSpPr/>
          <p:nvPr/>
        </p:nvSpPr>
        <p:spPr>
          <a:xfrm>
            <a:off x="8851094" y="3450156"/>
            <a:ext cx="217072" cy="360805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66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76E634-67E9-2F43-CE7B-C3AE7F204516}"/>
              </a:ext>
            </a:extLst>
          </p:cNvPr>
          <p:cNvSpPr txBox="1"/>
          <p:nvPr/>
        </p:nvSpPr>
        <p:spPr>
          <a:xfrm>
            <a:off x="3067844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USE CASE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8D5C7F3-3EA1-F267-26BC-A1C42D26468A}"/>
              </a:ext>
            </a:extLst>
          </p:cNvPr>
          <p:cNvGrpSpPr/>
          <p:nvPr/>
        </p:nvGrpSpPr>
        <p:grpSpPr>
          <a:xfrm>
            <a:off x="5327141" y="1937565"/>
            <a:ext cx="1740509" cy="554037"/>
            <a:chOff x="1470463" y="1074122"/>
            <a:chExt cx="2063312" cy="97155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3F8B77A-4840-0708-AA09-D62091335EA9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AD57B5C-345B-3A3F-C3D5-B4F2CB2D7494}"/>
                </a:ext>
              </a:extLst>
            </p:cNvPr>
            <p:cNvSpPr/>
            <p:nvPr/>
          </p:nvSpPr>
          <p:spPr>
            <a:xfrm>
              <a:off x="1528322" y="1116389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일반 카페회원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3BC0DF-B231-DC66-B161-07325C71D6EC}"/>
              </a:ext>
            </a:extLst>
          </p:cNvPr>
          <p:cNvGrpSpPr/>
          <p:nvPr/>
        </p:nvGrpSpPr>
        <p:grpSpPr>
          <a:xfrm>
            <a:off x="2524735" y="2882269"/>
            <a:ext cx="1740509" cy="554037"/>
            <a:chOff x="1470463" y="1074122"/>
            <a:chExt cx="2063312" cy="9715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5DFDC7C-6AA7-FDE8-DFCA-473522213502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7B2F30A-8D67-827E-7908-4612E238C3C1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게시글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E815B72-EBFF-F3AF-CA3F-B72943270E78}"/>
              </a:ext>
            </a:extLst>
          </p:cNvPr>
          <p:cNvGrpSpPr/>
          <p:nvPr/>
        </p:nvGrpSpPr>
        <p:grpSpPr>
          <a:xfrm>
            <a:off x="505447" y="3842514"/>
            <a:ext cx="5209946" cy="2697186"/>
            <a:chOff x="1470463" y="1074122"/>
            <a:chExt cx="2063312" cy="971550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1906C03-CC36-A88F-9CEB-CDF912EFB217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E3312F5-8061-E211-BF0E-5A83E1489DC1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806D1D0-D037-15AF-3892-EC73B68A80F8}"/>
              </a:ext>
            </a:extLst>
          </p:cNvPr>
          <p:cNvGrpSpPr/>
          <p:nvPr/>
        </p:nvGrpSpPr>
        <p:grpSpPr>
          <a:xfrm>
            <a:off x="6354658" y="3842514"/>
            <a:ext cx="2496436" cy="2697186"/>
            <a:chOff x="1470463" y="1074122"/>
            <a:chExt cx="2063312" cy="971550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6AF1926-1207-5708-50C4-5FF65414CB90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E225319C-C53B-12A7-E352-6243C196F126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3A05C6-7C43-FBF3-4F3A-8F943E144E71}"/>
              </a:ext>
            </a:extLst>
          </p:cNvPr>
          <p:cNvGrpSpPr/>
          <p:nvPr/>
        </p:nvGrpSpPr>
        <p:grpSpPr>
          <a:xfrm>
            <a:off x="8089378" y="2858167"/>
            <a:ext cx="1740509" cy="554037"/>
            <a:chOff x="1470463" y="1074122"/>
            <a:chExt cx="2063312" cy="97155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997E7E7-1CBF-2B62-3DAC-6313DE126A3C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67C696C-CB7A-52C0-CF89-251A15AD1475}"/>
                </a:ext>
              </a:extLst>
            </p:cNvPr>
            <p:cNvSpPr/>
            <p:nvPr/>
          </p:nvSpPr>
          <p:spPr>
            <a:xfrm>
              <a:off x="1528321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내정보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CF19DE4D-ABDD-0AB3-3307-8A003E6EABEC}"/>
              </a:ext>
            </a:extLst>
          </p:cNvPr>
          <p:cNvSpPr/>
          <p:nvPr/>
        </p:nvSpPr>
        <p:spPr>
          <a:xfrm rot="3600172">
            <a:off x="4504143" y="2255949"/>
            <a:ext cx="495300" cy="83767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7990932F-13D1-4851-FC09-6C875C8DCBCB}"/>
              </a:ext>
            </a:extLst>
          </p:cNvPr>
          <p:cNvSpPr/>
          <p:nvPr/>
        </p:nvSpPr>
        <p:spPr>
          <a:xfrm rot="18110236">
            <a:off x="7355267" y="2232081"/>
            <a:ext cx="495300" cy="83767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화살표: 아래쪽 94">
            <a:extLst>
              <a:ext uri="{FF2B5EF4-FFF2-40B4-BE49-F238E27FC236}">
                <a16:creationId xmlns:a16="http://schemas.microsoft.com/office/drawing/2014/main" id="{846DAF9F-A49A-5BFE-075E-1EEF7B50D89D}"/>
              </a:ext>
            </a:extLst>
          </p:cNvPr>
          <p:cNvSpPr/>
          <p:nvPr/>
        </p:nvSpPr>
        <p:spPr>
          <a:xfrm>
            <a:off x="3229154" y="3450156"/>
            <a:ext cx="217072" cy="36080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화살표: 아래쪽 97">
            <a:extLst>
              <a:ext uri="{FF2B5EF4-FFF2-40B4-BE49-F238E27FC236}">
                <a16:creationId xmlns:a16="http://schemas.microsoft.com/office/drawing/2014/main" id="{13F75919-2378-A36D-A7E6-BFEF419E75FC}"/>
              </a:ext>
            </a:extLst>
          </p:cNvPr>
          <p:cNvSpPr/>
          <p:nvPr/>
        </p:nvSpPr>
        <p:spPr>
          <a:xfrm>
            <a:off x="8851094" y="3450156"/>
            <a:ext cx="217072" cy="36080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43E571-27BD-9159-2891-D8445F2648BC}"/>
              </a:ext>
            </a:extLst>
          </p:cNvPr>
          <p:cNvGrpSpPr/>
          <p:nvPr/>
        </p:nvGrpSpPr>
        <p:grpSpPr>
          <a:xfrm>
            <a:off x="1047011" y="4161003"/>
            <a:ext cx="1740509" cy="554037"/>
            <a:chOff x="1470463" y="1074122"/>
            <a:chExt cx="2063312" cy="97155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C0A7C51-A6B7-44DE-4E3E-29D8775F6EC3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F4408DA-D28F-8332-D8F9-54B40C16BA4E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게시글</a:t>
              </a:r>
              <a:r>
                <a:rPr lang="en-US" altLang="ko-KR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CRUD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3C4913D-BAFE-5D58-7C57-9A1D27AB1D80}"/>
              </a:ext>
            </a:extLst>
          </p:cNvPr>
          <p:cNvGrpSpPr/>
          <p:nvPr/>
        </p:nvGrpSpPr>
        <p:grpSpPr>
          <a:xfrm>
            <a:off x="1047011" y="4902081"/>
            <a:ext cx="1740509" cy="554037"/>
            <a:chOff x="1470463" y="1074122"/>
            <a:chExt cx="2063312" cy="97155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F2D2A28-AA12-62FF-870F-4F32A641C3A0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BB51A18-2B32-D0A8-19D7-A9EB443D6AF5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출석체크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0E1822-F40F-D821-24D0-7D09385860C0}"/>
              </a:ext>
            </a:extLst>
          </p:cNvPr>
          <p:cNvGrpSpPr/>
          <p:nvPr/>
        </p:nvGrpSpPr>
        <p:grpSpPr>
          <a:xfrm>
            <a:off x="3324069" y="4914088"/>
            <a:ext cx="1740509" cy="554037"/>
            <a:chOff x="1470463" y="1074122"/>
            <a:chExt cx="2063312" cy="97155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8608291E-118B-434A-E45C-766E320ABB47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75994C8-1DD1-FCD9-848A-8ECBE766FB07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메모</a:t>
              </a:r>
              <a:r>
                <a:rPr lang="en-US" altLang="ko-KR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CRUD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E43B59A-B5D0-532A-B819-D2D8690571E9}"/>
              </a:ext>
            </a:extLst>
          </p:cNvPr>
          <p:cNvGrpSpPr/>
          <p:nvPr/>
        </p:nvGrpSpPr>
        <p:grpSpPr>
          <a:xfrm>
            <a:off x="3324069" y="4161003"/>
            <a:ext cx="1740509" cy="554037"/>
            <a:chOff x="1470463" y="1074122"/>
            <a:chExt cx="2063312" cy="971550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CF3F6AD-5F47-389F-60AD-81C979C33CC9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61D2F22-BB50-95A1-E150-A2EC4535067B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등업신청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5DEEBF6-8A8F-B5D7-0AA5-557DD9295A56}"/>
              </a:ext>
            </a:extLst>
          </p:cNvPr>
          <p:cNvGrpSpPr/>
          <p:nvPr/>
        </p:nvGrpSpPr>
        <p:grpSpPr>
          <a:xfrm>
            <a:off x="2123336" y="5616120"/>
            <a:ext cx="1740509" cy="554037"/>
            <a:chOff x="1470463" y="1074122"/>
            <a:chExt cx="2063312" cy="971550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45436B41-81AC-1B8A-BDAE-0F9B8D392D56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812F41FD-1BD3-FEC9-820B-1B2503166965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좋아요 기능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02DCC49-30A0-4F72-94B0-DDB12A5DA829}"/>
              </a:ext>
            </a:extLst>
          </p:cNvPr>
          <p:cNvGrpSpPr/>
          <p:nvPr/>
        </p:nvGrpSpPr>
        <p:grpSpPr>
          <a:xfrm>
            <a:off x="6719543" y="4234395"/>
            <a:ext cx="1740509" cy="554037"/>
            <a:chOff x="1470463" y="1074122"/>
            <a:chExt cx="2063312" cy="971550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6182C0DD-12E0-080B-B7BA-70D49290A905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29752B4D-B8D9-479C-D4AF-5F7E1D8C8F1D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내 글 보기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79FB36F-88CE-9AF4-BFBA-C45923FE7DE8}"/>
              </a:ext>
            </a:extLst>
          </p:cNvPr>
          <p:cNvGrpSpPr/>
          <p:nvPr/>
        </p:nvGrpSpPr>
        <p:grpSpPr>
          <a:xfrm>
            <a:off x="9044021" y="3842514"/>
            <a:ext cx="2496436" cy="2697186"/>
            <a:chOff x="1470463" y="1074122"/>
            <a:chExt cx="2063312" cy="971550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95CED1CC-AE6A-2CAA-1AFB-C167F296D1AD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D5340499-1EEC-9A04-B1A2-7CF7306D1ABA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04CD2AB-2B6A-2003-7B40-964B783B5432}"/>
              </a:ext>
            </a:extLst>
          </p:cNvPr>
          <p:cNvGrpSpPr/>
          <p:nvPr/>
        </p:nvGrpSpPr>
        <p:grpSpPr>
          <a:xfrm>
            <a:off x="9421984" y="4194625"/>
            <a:ext cx="1740509" cy="554037"/>
            <a:chOff x="1470463" y="1074122"/>
            <a:chExt cx="2063312" cy="971550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3445C52-7D47-4336-B749-3836B8BCE0E9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BAD95CD-3B2B-7DEA-D870-CC642C503F05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회원탈퇴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209E287-527A-FAC1-C62C-B1AAB859D78F}"/>
              </a:ext>
            </a:extLst>
          </p:cNvPr>
          <p:cNvGrpSpPr/>
          <p:nvPr/>
        </p:nvGrpSpPr>
        <p:grpSpPr>
          <a:xfrm>
            <a:off x="6719543" y="5486348"/>
            <a:ext cx="1740509" cy="554037"/>
            <a:chOff x="1470463" y="1074122"/>
            <a:chExt cx="2063312" cy="971550"/>
          </a:xfrm>
        </p:grpSpPr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FF324EDC-B7D2-7165-32B6-306501238F9B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171DAD7C-3CBD-981A-AC63-EC93945D78B1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좋아요 한 글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06CB29E-1DAC-802B-E6F9-FC598947973B}"/>
              </a:ext>
            </a:extLst>
          </p:cNvPr>
          <p:cNvGrpSpPr/>
          <p:nvPr/>
        </p:nvGrpSpPr>
        <p:grpSpPr>
          <a:xfrm>
            <a:off x="9421983" y="5497656"/>
            <a:ext cx="1740509" cy="554037"/>
            <a:chOff x="1470463" y="1074122"/>
            <a:chExt cx="2063312" cy="971550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E9ABFA4E-6989-FEBE-FAF9-009BB5B03697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855E13B9-6786-AB43-0863-44140C7D9BE6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정보수정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9FAB526-895E-C8A7-8A51-E4DFBE3E5AB4}"/>
              </a:ext>
            </a:extLst>
          </p:cNvPr>
          <p:cNvGrpSpPr/>
          <p:nvPr/>
        </p:nvGrpSpPr>
        <p:grpSpPr>
          <a:xfrm>
            <a:off x="6719543" y="4860372"/>
            <a:ext cx="1740509" cy="554037"/>
            <a:chOff x="1470463" y="1074122"/>
            <a:chExt cx="2063312" cy="971550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AA2EEDE2-0675-EA8F-50A8-EFF5FDB7CBD0}"/>
                </a:ext>
              </a:extLst>
            </p:cNvPr>
            <p:cNvSpPr/>
            <p:nvPr/>
          </p:nvSpPr>
          <p:spPr>
            <a:xfrm>
              <a:off x="1470463" y="1074122"/>
              <a:ext cx="2063312" cy="97155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EC5076A4-A8EE-0B4A-65A6-78ABD5F8A998}"/>
                </a:ext>
              </a:extLst>
            </p:cNvPr>
            <p:cNvSpPr/>
            <p:nvPr/>
          </p:nvSpPr>
          <p:spPr>
            <a:xfrm>
              <a:off x="1528322" y="1116388"/>
              <a:ext cx="1947594" cy="8870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내 댓글 보기</a:t>
              </a:r>
              <a:endPara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30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76E634-67E9-2F43-CE7B-C3AE7F204516}"/>
              </a:ext>
            </a:extLst>
          </p:cNvPr>
          <p:cNvSpPr txBox="1"/>
          <p:nvPr/>
        </p:nvSpPr>
        <p:spPr>
          <a:xfrm>
            <a:off x="3067844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구성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66A79F-22F1-F206-B677-B1DC1122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584" y="1881965"/>
            <a:ext cx="2819794" cy="15527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DCD3A5E-6559-B930-2B05-B82434BA8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01"/>
          <a:stretch/>
        </p:blipFill>
        <p:spPr>
          <a:xfrm>
            <a:off x="4956900" y="4365323"/>
            <a:ext cx="2886478" cy="20459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DA5283C-091D-9689-FF08-0F6C6AB4D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18"/>
          <a:stretch/>
        </p:blipFill>
        <p:spPr>
          <a:xfrm>
            <a:off x="8289131" y="1881965"/>
            <a:ext cx="2886478" cy="31273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A72EFAB-5D53-DEBC-AF8E-F29BE87CE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95" y="1881965"/>
            <a:ext cx="3351535" cy="45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FD974A-20D0-52A5-B40F-344C552C3706}"/>
              </a:ext>
            </a:extLst>
          </p:cNvPr>
          <p:cNvSpPr txBox="1"/>
          <p:nvPr/>
        </p:nvSpPr>
        <p:spPr>
          <a:xfrm>
            <a:off x="866036" y="2440028"/>
            <a:ext cx="70778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01. </a:t>
            </a:r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개요</a:t>
            </a:r>
            <a:endParaRPr lang="en-US" altLang="ko-KR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02. </a:t>
            </a:r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03. DATABASE </a:t>
            </a:r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구조</a:t>
            </a:r>
            <a:endParaRPr lang="en-US" altLang="ko-KR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04. USE CASE </a:t>
            </a:r>
          </a:p>
          <a:p>
            <a:r>
              <a:rPr lang="en-US" altLang="ko-KR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05. </a:t>
            </a:r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구성</a:t>
            </a:r>
            <a:endParaRPr lang="en-US" altLang="ko-KR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98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C8A8D00-BD35-4355-FF9D-D8B5F935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2" r="-22265" b="-1012"/>
          <a:stretch/>
        </p:blipFill>
        <p:spPr>
          <a:xfrm>
            <a:off x="1376365" y="2105023"/>
            <a:ext cx="2772091" cy="375285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6B5E8F3-A5DA-48F8-F53C-B257D4D7B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1"/>
          <a:stretch/>
        </p:blipFill>
        <p:spPr>
          <a:xfrm>
            <a:off x="6096000" y="2295235"/>
            <a:ext cx="3515216" cy="27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F1A18CF-277C-0F17-81BC-55E28CB80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93"/>
          <a:stretch/>
        </p:blipFill>
        <p:spPr>
          <a:xfrm>
            <a:off x="565247" y="1822702"/>
            <a:ext cx="3153215" cy="46669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8B07C6A-F292-891A-58EB-9AC27AA1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78"/>
          <a:stretch/>
        </p:blipFill>
        <p:spPr>
          <a:xfrm>
            <a:off x="3495074" y="1794527"/>
            <a:ext cx="3153215" cy="15744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9663C7B-DE46-24A7-6655-C48445B8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27" y="1822702"/>
            <a:ext cx="3019846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30180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2e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060668" y="1114816"/>
            <a:ext cx="6272212" cy="693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latin typeface="-윤고딕330"/>
                <a:ea typeface="-윤고딕330"/>
              </a:rPr>
              <a:t>개발환경</a:t>
            </a:r>
            <a:endParaRPr lang="en-US" altLang="ko-KR" sz="4000" b="1">
              <a:latin typeface="-윤고딕330"/>
              <a:ea typeface="-윤고딕33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/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 rot="0"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542925" latinLnBrk="0">
                  <a:defRPr lang="ko-KR"/>
                </a:pPr>
                <a:endParaRPr lang="en-US" altLang="ko-KR" sz="1050" kern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542925" latinLnBrk="0">
                  <a:defRPr lang="ko-KR"/>
                </a:pPr>
                <a:endParaRPr lang="en-US" altLang="ko-KR" sz="1050" kern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542925" latinLnBrk="0">
                  <a:defRPr lang="ko-KR"/>
                </a:pPr>
                <a:endParaRPr lang="en-US" altLang="ko-KR" sz="1050" kern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/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프로젝트 개요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17" name="사다리꼴 16"/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개발환경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5" name="사다리꼴 4"/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요구사항 분석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3" name="사다리꼴 2"/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en-US" altLang="ko-KR">
                  <a:solidFill>
                    <a:srgbClr val="44546a"/>
                  </a:solidFill>
                  <a:latin typeface="-윤고딕330"/>
                  <a:ea typeface="-윤고딕330"/>
                </a:rPr>
                <a:t>DATABASE</a:t>
              </a: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구조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18" name="사각형: 둥근 모서리 17"/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88900" latinLnBrk="0">
                <a:defRPr lang="ko-KR"/>
              </a:pPr>
              <a:r>
                <a:rPr lang="en-US" altLang="ko-KR" sz="140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 rot="0"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/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/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/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프로젝트 구성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</p:grp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4334" y="1299943"/>
            <a:ext cx="1657581" cy="3134162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5462" y="1290421"/>
            <a:ext cx="8792876" cy="3096057"/>
          </a:xfrm>
          <a:prstGeom prst="rect">
            <a:avLst/>
          </a:prstGeom>
        </p:spPr>
      </p:pic>
      <p:sp>
        <p:nvSpPr>
          <p:cNvPr id="31" name="TextBox 15"/>
          <p:cNvSpPr txBox="1"/>
          <p:nvPr/>
        </p:nvSpPr>
        <p:spPr>
          <a:xfrm>
            <a:off x="1274348" y="4765071"/>
            <a:ext cx="4545174" cy="395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-윤고딕330"/>
                <a:ea typeface="-윤고딕330"/>
              </a:rPr>
              <a:t> </a:t>
            </a:r>
            <a:endParaRPr lang="ko-KR" altLang="en-US" sz="2000">
              <a:latin typeface="-윤고딕330"/>
              <a:ea typeface="-윤고딕330"/>
            </a:endParaRPr>
          </a:p>
        </p:txBody>
      </p:sp>
      <p:sp>
        <p:nvSpPr>
          <p:cNvPr id="32" name="TextBox 28"/>
          <p:cNvSpPr txBox="1"/>
          <p:nvPr/>
        </p:nvSpPr>
        <p:spPr>
          <a:xfrm>
            <a:off x="1333417" y="4704004"/>
            <a:ext cx="6697824" cy="99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-윤고딕330"/>
                <a:ea typeface="-윤고딕330"/>
              </a:rPr>
              <a:t>설정파일을 통한 통합 관리를 통하여 확장성 있고 일관되게 페이지 구성을 관리하기 위해 타일즈 프레임워크 사용 </a:t>
            </a:r>
            <a:endParaRPr lang="en-US" altLang="ko-KR" sz="2000">
              <a:latin typeface="-윤고딕330"/>
              <a:ea typeface="-윤고딕330"/>
            </a:endParaRPr>
          </a:p>
          <a:p>
            <a:pPr lvl="0">
              <a:defRPr lang="ko-KR" altLang="en-US"/>
            </a:pPr>
            <a:endParaRPr lang="en-US" altLang="ko-KR" sz="2000">
              <a:latin typeface="-윤고딕330"/>
              <a:ea typeface="-윤고딕330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76E634-67E9-2F43-CE7B-C3AE7F204516}"/>
              </a:ext>
            </a:extLst>
          </p:cNvPr>
          <p:cNvSpPr txBox="1"/>
          <p:nvPr/>
        </p:nvSpPr>
        <p:spPr>
          <a:xfrm>
            <a:off x="3067844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구성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AE2F1CF-F4AE-09EA-D020-4E9277D9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48" y="1913185"/>
            <a:ext cx="5972577" cy="42858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2D8447-1BAD-AC2E-3284-928B6483B438}"/>
              </a:ext>
            </a:extLst>
          </p:cNvPr>
          <p:cNvSpPr txBox="1"/>
          <p:nvPr/>
        </p:nvSpPr>
        <p:spPr>
          <a:xfrm>
            <a:off x="7067469" y="1960807"/>
            <a:ext cx="45451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메인 페이지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검색 기능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생성된 카페 목록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로그인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/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회원가입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364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82D8447-1BAD-AC2E-3284-928B6483B438}"/>
              </a:ext>
            </a:extLst>
          </p:cNvPr>
          <p:cNvSpPr txBox="1"/>
          <p:nvPr/>
        </p:nvSpPr>
        <p:spPr>
          <a:xfrm>
            <a:off x="7067469" y="1960807"/>
            <a:ext cx="45451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회원가입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유효성 검사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다음 주소 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API </a:t>
            </a:r>
          </a:p>
          <a:p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211835-A5A1-E7C9-A00D-4CACF06F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37" y="1822702"/>
            <a:ext cx="5337913" cy="46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68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7B2CD1E-5C6B-EC2B-98E8-787FA2ED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66" y="2053139"/>
            <a:ext cx="2785286" cy="30959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B33EA9-BC9B-9CDE-A7A8-918E7011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2" y="1822702"/>
            <a:ext cx="4762508" cy="46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45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10312" y="77724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354C721-87E0-0F7E-2FA7-3006DE96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95" y="1873383"/>
            <a:ext cx="3353268" cy="1800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4BC35-C177-AD2B-BF9A-B48F4D1F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90" y="1873383"/>
            <a:ext cx="4442258" cy="4221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382C52-AC88-F4CC-A1E7-A92FAF1F53F2}"/>
              </a:ext>
            </a:extLst>
          </p:cNvPr>
          <p:cNvSpPr txBox="1"/>
          <p:nvPr/>
        </p:nvSpPr>
        <p:spPr>
          <a:xfrm>
            <a:off x="1170649" y="3984069"/>
            <a:ext cx="4545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회원정보수정 및 회원탈퇴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카페만들기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982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648A677-4986-303E-FFEC-1F1129AE4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55" y="1921857"/>
            <a:ext cx="4737926" cy="45678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893DFD-0240-8FF3-1A27-692B270F7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68" y="1836508"/>
            <a:ext cx="4625278" cy="46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64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9922A8F-2C0D-42FF-95E7-366DBD5B4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88"/>
          <a:stretch/>
        </p:blipFill>
        <p:spPr>
          <a:xfrm>
            <a:off x="767540" y="1886300"/>
            <a:ext cx="4471210" cy="44635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146842-8B99-2DBC-86EF-A17B64801DA9}"/>
              </a:ext>
            </a:extLst>
          </p:cNvPr>
          <p:cNvSpPr txBox="1"/>
          <p:nvPr/>
        </p:nvSpPr>
        <p:spPr>
          <a:xfrm>
            <a:off x="6589298" y="2386364"/>
            <a:ext cx="454517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ID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중복체크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아이콘 설정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</a:t>
            </a:r>
            <a:r>
              <a:rPr lang="ko-KR" altLang="en-US"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소개글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가입안내글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작성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가입 질문 설정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가입 조건 설정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433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146842-8B99-2DBC-86EF-A17B64801DA9}"/>
              </a:ext>
            </a:extLst>
          </p:cNvPr>
          <p:cNvSpPr txBox="1"/>
          <p:nvPr/>
        </p:nvSpPr>
        <p:spPr>
          <a:xfrm>
            <a:off x="6589298" y="2164745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생성시 기본 구성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3F20B0-96CE-AB24-BDFB-BCC64A21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9" y="1808162"/>
            <a:ext cx="5579302" cy="4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1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FD974A-20D0-52A5-B40F-344C552C3706}"/>
              </a:ext>
            </a:extLst>
          </p:cNvPr>
          <p:cNvSpPr txBox="1"/>
          <p:nvPr/>
        </p:nvSpPr>
        <p:spPr>
          <a:xfrm>
            <a:off x="684051" y="1990399"/>
            <a:ext cx="541194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사용된 오픈소스 </a:t>
            </a:r>
            <a:r>
              <a:rPr lang="en-US" altLang="ko-KR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API</a:t>
            </a:r>
          </a:p>
          <a:p>
            <a:endParaRPr lang="en-US" altLang="ko-KR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네이버 스마트 에디터 </a:t>
            </a:r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2.0</a:t>
            </a:r>
          </a:p>
          <a:p>
            <a:r>
              <a:rPr lang="en-US" altLang="ko-KR" sz="2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DataTables</a:t>
            </a:r>
            <a:endParaRPr lang="en-US" altLang="ko-KR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다음주소찾기</a:t>
            </a:r>
            <a:r>
              <a: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개요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B290E-6E49-BC3F-B9C4-4BC264C6826D}"/>
              </a:ext>
            </a:extLst>
          </p:cNvPr>
          <p:cNvSpPr txBox="1"/>
          <p:nvPr/>
        </p:nvSpPr>
        <p:spPr>
          <a:xfrm>
            <a:off x="684052" y="5259212"/>
            <a:ext cx="4545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참고 사이트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https://section.cafe.naver.com/ca-fe</a:t>
            </a:r>
          </a:p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https://cafe.naver.com/campingfirst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5FAA7-4E6F-C192-C5A5-9574A5BCDFED}"/>
              </a:ext>
            </a:extLst>
          </p:cNvPr>
          <p:cNvSpPr txBox="1"/>
          <p:nvPr/>
        </p:nvSpPr>
        <p:spPr>
          <a:xfrm>
            <a:off x="6193463" y="1990399"/>
            <a:ext cx="55699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사용된 라이브러리</a:t>
            </a:r>
            <a:endParaRPr lang="en-US" altLang="ko-KR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3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Tiles</a:t>
            </a:r>
          </a:p>
          <a:p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JSTL, Jackson,</a:t>
            </a:r>
            <a:r>
              <a:rPr lang="en-US" altLang="ko-KR" sz="2800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en-US" altLang="ko-KR" sz="2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HikariCP</a:t>
            </a:r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JDBC,</a:t>
            </a:r>
          </a:p>
          <a:p>
            <a:r>
              <a:rPr lang="en-US" altLang="ko-KR" sz="2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javax.mail</a:t>
            </a:r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en-US" altLang="ko-KR" sz="2800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servlet-</a:t>
            </a:r>
            <a:r>
              <a:rPr lang="en-US" altLang="ko-KR" sz="28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api</a:t>
            </a:r>
            <a:endParaRPr lang="en-US" altLang="ko-KR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EA2EB-1BF4-A286-96EA-361B067B3959}"/>
              </a:ext>
            </a:extLst>
          </p:cNvPr>
          <p:cNvSpPr txBox="1"/>
          <p:nvPr/>
        </p:nvSpPr>
        <p:spPr>
          <a:xfrm>
            <a:off x="6193462" y="5259212"/>
            <a:ext cx="51793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깃허브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사이트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https://github.com/hyeinchang/navercafe</a:t>
            </a:r>
          </a:p>
        </p:txBody>
      </p:sp>
    </p:spTree>
    <p:extLst>
      <p:ext uri="{BB962C8B-B14F-4D97-AF65-F5344CB8AC3E}">
        <p14:creationId xmlns:p14="http://schemas.microsoft.com/office/powerpoint/2010/main" val="1572056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146842-8B99-2DBC-86EF-A17B64801DA9}"/>
              </a:ext>
            </a:extLst>
          </p:cNvPr>
          <p:cNvSpPr txBox="1"/>
          <p:nvPr/>
        </p:nvSpPr>
        <p:spPr>
          <a:xfrm>
            <a:off x="6589298" y="2164745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기본정보 수정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30FAC6-C177-7945-B6DC-99386341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51" y="1822702"/>
            <a:ext cx="5519899" cy="46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9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146842-8B99-2DBC-86EF-A17B64801DA9}"/>
              </a:ext>
            </a:extLst>
          </p:cNvPr>
          <p:cNvSpPr txBox="1"/>
          <p:nvPr/>
        </p:nvSpPr>
        <p:spPr>
          <a:xfrm>
            <a:off x="540800" y="5055767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전체 멤버 관리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97FDB5-FB26-B459-5914-04B62B10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1" y="1808163"/>
            <a:ext cx="11355247" cy="275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79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1908C6-FBAA-8B4E-218B-70283C05F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r="12979"/>
          <a:stretch/>
        </p:blipFill>
        <p:spPr>
          <a:xfrm>
            <a:off x="467553" y="1822703"/>
            <a:ext cx="5152198" cy="4666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6203950" y="5450870"/>
            <a:ext cx="4545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선택한 회원에게만 메일보내기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</a:p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강제 탈퇴 시키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53B5C9-BCBE-24D5-F335-11D49273B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2702"/>
            <a:ext cx="3931005" cy="360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89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781098" y="5283467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회원 가입불가 지정 및 해제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D9A239-6631-A267-DE08-FA1D09B9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3" y="1808163"/>
            <a:ext cx="8338668" cy="25185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1BE02B7-8CCC-BDAD-A62D-CE3DE6B8A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676" y="1806361"/>
            <a:ext cx="4372585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6308942" y="1904968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회원 등급관리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F00DFA-E4DC-E54C-82C1-08201037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85" y="1898650"/>
            <a:ext cx="5823507" cy="45910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ACB55D-8081-4FCE-5CB4-4F6186EAD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66" b="10939"/>
          <a:stretch/>
        </p:blipFill>
        <p:spPr>
          <a:xfrm>
            <a:off x="6235592" y="2553001"/>
            <a:ext cx="5328379" cy="393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442664" y="1904968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가입정보관리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946434-2A88-DB5F-1170-4C1EBCD6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479253"/>
            <a:ext cx="5668055" cy="39532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23918C-975C-4669-BBAA-423D37DF9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50" y="1808163"/>
            <a:ext cx="5668055" cy="28960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C5747E2-06EE-4F97-C8FA-4B530559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298" y="4704167"/>
            <a:ext cx="1352739" cy="19243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196AC1-46FB-DA67-AA34-7E1548D1440C}"/>
              </a:ext>
            </a:extLst>
          </p:cNvPr>
          <p:cNvSpPr txBox="1"/>
          <p:nvPr/>
        </p:nvSpPr>
        <p:spPr>
          <a:xfrm>
            <a:off x="6308942" y="5197459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회원 가입신청관리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395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346669" y="1822702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메뉴관리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6114047-92F9-504A-86A2-E8ABF11D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33"/>
          <a:stretch/>
        </p:blipFill>
        <p:spPr>
          <a:xfrm>
            <a:off x="334963" y="2293891"/>
            <a:ext cx="11510368" cy="35433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0FE74FE-354A-9726-5D41-4886973AA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9" t="90328" r="45504" b="1572"/>
          <a:stretch/>
        </p:blipFill>
        <p:spPr>
          <a:xfrm>
            <a:off x="5112923" y="5189318"/>
            <a:ext cx="1476375" cy="5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11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346669" y="1822702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메뉴 상세관리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DD3A99-3090-4286-8F46-07A83678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2" y="2279212"/>
            <a:ext cx="5068007" cy="39915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552682-31AF-1C57-9924-D500E661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69" y="2279212"/>
            <a:ext cx="4201111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11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346669" y="1822702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메뉴 상세관리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DD3A99-3090-4286-8F46-07A83678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00" y="2956233"/>
            <a:ext cx="5062235" cy="35334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552682-31AF-1C57-9924-D500E661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94" y="2810243"/>
            <a:ext cx="4201111" cy="17718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7837E5-FD85-ADC5-3292-BDDBBD631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13" y="2247629"/>
            <a:ext cx="2905530" cy="5715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D92D54A-6CED-74B1-FA34-73E9EDA37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56" y="4528130"/>
            <a:ext cx="4318649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82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6844666" y="1904968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대문설정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A933444-DB44-CBCD-52DB-46B3095EF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64" y="1808163"/>
            <a:ext cx="6081961" cy="47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7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580E95-920C-6B88-DA23-5EC737AEDC16}"/>
              </a:ext>
            </a:extLst>
          </p:cNvPr>
          <p:cNvGrpSpPr/>
          <p:nvPr/>
        </p:nvGrpSpPr>
        <p:grpSpPr>
          <a:xfrm>
            <a:off x="928885" y="1514820"/>
            <a:ext cx="1585716" cy="1585716"/>
            <a:chOff x="5839829" y="6748859"/>
            <a:chExt cx="1817351" cy="1817351"/>
          </a:xfrm>
        </p:grpSpPr>
        <p:pic>
          <p:nvPicPr>
            <p:cNvPr id="39" name="Object 16">
              <a:extLst>
                <a:ext uri="{FF2B5EF4-FFF2-40B4-BE49-F238E27FC236}">
                  <a16:creationId xmlns:a16="http://schemas.microsoft.com/office/drawing/2014/main" id="{2EECD2D5-DDA2-673F-A3BE-9D68549CF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839829" y="6748859"/>
              <a:ext cx="1817351" cy="181735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FC54AD-13C3-653E-C331-95CB92BA04B5}"/>
              </a:ext>
            </a:extLst>
          </p:cNvPr>
          <p:cNvGrpSpPr/>
          <p:nvPr/>
        </p:nvGrpSpPr>
        <p:grpSpPr>
          <a:xfrm>
            <a:off x="3432806" y="1693525"/>
            <a:ext cx="1642982" cy="1642982"/>
            <a:chOff x="8143005" y="1760741"/>
            <a:chExt cx="1999704" cy="1999704"/>
          </a:xfrm>
        </p:grpSpPr>
        <p:pic>
          <p:nvPicPr>
            <p:cNvPr id="38" name="Object 28">
              <a:extLst>
                <a:ext uri="{FF2B5EF4-FFF2-40B4-BE49-F238E27FC236}">
                  <a16:creationId xmlns:a16="http://schemas.microsoft.com/office/drawing/2014/main" id="{39CECCE4-4C9C-E04E-399B-16DA6D610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43005" y="1760741"/>
              <a:ext cx="1999704" cy="199970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BEBBA8C-274F-5D37-B4FF-BF7884EB824F}"/>
              </a:ext>
            </a:extLst>
          </p:cNvPr>
          <p:cNvGrpSpPr/>
          <p:nvPr/>
        </p:nvGrpSpPr>
        <p:grpSpPr>
          <a:xfrm>
            <a:off x="1087757" y="5343180"/>
            <a:ext cx="1999705" cy="469931"/>
            <a:chOff x="7897296" y="8566210"/>
            <a:chExt cx="2491123" cy="585414"/>
          </a:xfrm>
        </p:grpSpPr>
        <p:pic>
          <p:nvPicPr>
            <p:cNvPr id="37" name="Object 31">
              <a:extLst>
                <a:ext uri="{FF2B5EF4-FFF2-40B4-BE49-F238E27FC236}">
                  <a16:creationId xmlns:a16="http://schemas.microsoft.com/office/drawing/2014/main" id="{D58B19FA-7DFE-978C-30AE-657625864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897296" y="8566210"/>
              <a:ext cx="2491123" cy="585414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F56E5D2-2104-7041-83F4-6DA48B8A4F2D}"/>
              </a:ext>
            </a:extLst>
          </p:cNvPr>
          <p:cNvGrpSpPr/>
          <p:nvPr/>
        </p:nvGrpSpPr>
        <p:grpSpPr>
          <a:xfrm>
            <a:off x="9257431" y="1587574"/>
            <a:ext cx="1394383" cy="1394383"/>
            <a:chOff x="5453646" y="5405629"/>
            <a:chExt cx="1394383" cy="1394383"/>
          </a:xfrm>
        </p:grpSpPr>
        <p:pic>
          <p:nvPicPr>
            <p:cNvPr id="36" name="Object 34">
              <a:extLst>
                <a:ext uri="{FF2B5EF4-FFF2-40B4-BE49-F238E27FC236}">
                  <a16:creationId xmlns:a16="http://schemas.microsoft.com/office/drawing/2014/main" id="{73BACB0B-69D6-36FE-4F30-596F8A37E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453646" y="5405629"/>
              <a:ext cx="1394383" cy="1394383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8487A65-0AFB-8BB6-6E2D-062925CBF5EB}"/>
              </a:ext>
            </a:extLst>
          </p:cNvPr>
          <p:cNvGrpSpPr/>
          <p:nvPr/>
        </p:nvGrpSpPr>
        <p:grpSpPr>
          <a:xfrm>
            <a:off x="6059750" y="1859458"/>
            <a:ext cx="1661877" cy="1440293"/>
            <a:chOff x="11460588" y="5405629"/>
            <a:chExt cx="1661877" cy="1440293"/>
          </a:xfrm>
        </p:grpSpPr>
        <p:pic>
          <p:nvPicPr>
            <p:cNvPr id="35" name="Object 37">
              <a:extLst>
                <a:ext uri="{FF2B5EF4-FFF2-40B4-BE49-F238E27FC236}">
                  <a16:creationId xmlns:a16="http://schemas.microsoft.com/office/drawing/2014/main" id="{E10DE38C-ED20-8737-5CAC-C7167855A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460588" y="5405629"/>
              <a:ext cx="1661877" cy="1440293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E6F31E-4925-261A-B814-6E913DFB3AE5}"/>
              </a:ext>
            </a:extLst>
          </p:cNvPr>
          <p:cNvGrpSpPr/>
          <p:nvPr/>
        </p:nvGrpSpPr>
        <p:grpSpPr>
          <a:xfrm>
            <a:off x="8863944" y="5137366"/>
            <a:ext cx="1959018" cy="881558"/>
            <a:chOff x="4997082" y="3367637"/>
            <a:chExt cx="2660098" cy="1197044"/>
          </a:xfrm>
        </p:grpSpPr>
        <p:pic>
          <p:nvPicPr>
            <p:cNvPr id="34" name="Object 40">
              <a:extLst>
                <a:ext uri="{FF2B5EF4-FFF2-40B4-BE49-F238E27FC236}">
                  <a16:creationId xmlns:a16="http://schemas.microsoft.com/office/drawing/2014/main" id="{6F377EB8-518E-3A4E-1CB0-6E5D56F9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997082" y="3367637"/>
              <a:ext cx="2660098" cy="1197044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3BFFED-DAF2-953C-57D0-276708D1DDDF}"/>
              </a:ext>
            </a:extLst>
          </p:cNvPr>
          <p:cNvGrpSpPr/>
          <p:nvPr/>
        </p:nvGrpSpPr>
        <p:grpSpPr>
          <a:xfrm>
            <a:off x="2321818" y="3509839"/>
            <a:ext cx="1216052" cy="1216052"/>
            <a:chOff x="11164089" y="3367637"/>
            <a:chExt cx="1216052" cy="1216052"/>
          </a:xfrm>
        </p:grpSpPr>
        <p:pic>
          <p:nvPicPr>
            <p:cNvPr id="33" name="Object 43">
              <a:extLst>
                <a:ext uri="{FF2B5EF4-FFF2-40B4-BE49-F238E27FC236}">
                  <a16:creationId xmlns:a16="http://schemas.microsoft.com/office/drawing/2014/main" id="{1BAF651E-E359-73D5-04FB-37F1A3D07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164089" y="3367637"/>
              <a:ext cx="1216052" cy="1216052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5A2AD6A-3D83-F7EB-9907-1354096765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89556" y="3100536"/>
            <a:ext cx="1429706" cy="1429706"/>
          </a:xfrm>
          <a:prstGeom prst="rect">
            <a:avLst/>
          </a:prstGeom>
        </p:spPr>
      </p:pic>
      <p:pic>
        <p:nvPicPr>
          <p:cNvPr id="1032" name="Picture 8" descr="자바스크립트란? - 한 눈에 끝내는 Node.js">
            <a:extLst>
              <a:ext uri="{FF2B5EF4-FFF2-40B4-BE49-F238E27FC236}">
                <a16:creationId xmlns:a16="http://schemas.microsoft.com/office/drawing/2014/main" id="{0135C504-BDD8-E6C0-DE57-46AEDE11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84" y="4334720"/>
            <a:ext cx="3474664" cy="192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C45408-BA8B-9076-2DE3-F6A9EB2ACF4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106624" y="3471530"/>
            <a:ext cx="1216052" cy="12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6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6844666" y="1904968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스킨설정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598788-E1F5-E130-CA2E-999742769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51" y="1808163"/>
            <a:ext cx="5182148" cy="4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54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9331448" y="2426953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카페 타이틀설정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6C30C4-1337-2196-8635-C8DFEA28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2" y="1808163"/>
            <a:ext cx="8770854" cy="46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04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9732370" y="2122153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-윤고딕330" panose="02030504000101010101" pitchFamily="18" charset="-127"/>
                <a:ea typeface="-윤고딕330" panose="02030504000101010101" pitchFamily="18" charset="-127"/>
              </a:rPr>
              <a:t>카페 레이아웃설정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ED6DDC-9D91-3F67-AB48-B3CB0A3D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64" y="1802746"/>
            <a:ext cx="9259592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68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6593680" y="2053139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전체 메일 보내기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85447B-3721-FB60-921A-2CF76E10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98" y="1864706"/>
            <a:ext cx="5814852" cy="42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68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5F5FB74-51A9-EFB3-103A-C960C8953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1822702"/>
            <a:ext cx="5248054" cy="46815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7500FEA-1F57-66EA-116D-F0B06D7D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487" y="1837241"/>
            <a:ext cx="5262785" cy="4666998"/>
          </a:xfrm>
          <a:prstGeom prst="rect">
            <a:avLst/>
          </a:prstGeom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F99FE381-9CDB-84FB-3450-2FBE08929363}"/>
              </a:ext>
            </a:extLst>
          </p:cNvPr>
          <p:cNvSpPr/>
          <p:nvPr/>
        </p:nvSpPr>
        <p:spPr>
          <a:xfrm rot="16200000">
            <a:off x="5894602" y="3519218"/>
            <a:ext cx="495300" cy="83767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76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6819446" y="2119690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회원 프로필 수정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8F71D1-4013-24B7-428A-77D3583E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3" y="1916811"/>
            <a:ext cx="4226080" cy="39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35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A4E551D-82DB-7113-81B4-88FB400B95BD}"/>
              </a:ext>
            </a:extLst>
          </p:cNvPr>
          <p:cNvSpPr txBox="1"/>
          <p:nvPr/>
        </p:nvSpPr>
        <p:spPr>
          <a:xfrm>
            <a:off x="617234" y="1875156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글 작성 및 게시판 조회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C8FCBF-FA52-89E2-0BAD-C0422267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1" y="2509904"/>
            <a:ext cx="4533377" cy="366089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8948B4B-0FA2-00F2-D66B-1C0BE2B74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2" r="3362"/>
          <a:stretch/>
        </p:blipFill>
        <p:spPr>
          <a:xfrm>
            <a:off x="5541097" y="2838887"/>
            <a:ext cx="6272213" cy="32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39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분석</a:t>
              </a: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3DD1859-EB02-8E87-ED53-8B7B777D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5" y="1808164"/>
            <a:ext cx="6375106" cy="22164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F66189A-0537-2EF0-850A-B4AF6CE3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82" y="3726835"/>
            <a:ext cx="6193122" cy="27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0346"/>
      </p:ext>
    </p:extLst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2e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060668" y="1114816"/>
            <a:ext cx="6272212" cy="693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latin typeface="-윤고딕330"/>
                <a:ea typeface="-윤고딕330"/>
              </a:rPr>
              <a:t>개발환경</a:t>
            </a:r>
            <a:endParaRPr lang="en-US" altLang="ko-KR" sz="4000" b="1">
              <a:latin typeface="-윤고딕330"/>
              <a:ea typeface="-윤고딕33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/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 rot="0"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542925" latinLnBrk="0">
                  <a:defRPr lang="ko-KR"/>
                </a:pPr>
                <a:endParaRPr lang="en-US" altLang="ko-KR" sz="1050" kern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542925" latinLnBrk="0">
                  <a:defRPr lang="ko-KR"/>
                </a:pPr>
                <a:endParaRPr lang="en-US" altLang="ko-KR" sz="1050" kern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542925" latinLnBrk="0">
                  <a:defRPr lang="ko-KR"/>
                </a:pPr>
                <a:endParaRPr lang="en-US" altLang="ko-KR" sz="1050" kern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/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프로젝트 개요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17" name="사다리꼴 16"/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개발환경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5" name="사다리꼴 4"/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요구사항 분석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3" name="사다리꼴 2"/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en-US" altLang="ko-KR">
                  <a:solidFill>
                    <a:srgbClr val="44546a"/>
                  </a:solidFill>
                  <a:latin typeface="-윤고딕330"/>
                  <a:ea typeface="-윤고딕330"/>
                </a:rPr>
                <a:t>DATABASE</a:t>
              </a: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구조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18" name="사각형: 둥근 모서리 17"/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88900" latinLnBrk="0">
                <a:defRPr lang="ko-KR"/>
              </a:pPr>
              <a:r>
                <a:rPr lang="en-US" altLang="ko-KR" sz="140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 rot="0">
              <a:off x="471934" y="631211"/>
              <a:ext cx="1014928" cy="212231"/>
              <a:chOff x="471934" y="631211"/>
              <a:chExt cx="1014928" cy="212231"/>
            </a:xfrm>
          </p:grpSpPr>
          <p:sp>
            <p:nvSpPr>
              <p:cNvPr id="21" name="이등변 삼각형 20"/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/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/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프로젝트 구성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71413" y="1414840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-윤고딕330"/>
                <a:ea typeface="-윤고딕330"/>
              </a:rPr>
              <a:t>게시글 내용 및 댓글</a:t>
            </a:r>
            <a:endParaRPr lang="en-US" altLang="ko-KR" sz="2000">
              <a:latin typeface="-윤고딕330"/>
              <a:ea typeface="-윤고딕33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782" y="1626702"/>
            <a:ext cx="4397010" cy="4862998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38440" y="1893435"/>
            <a:ext cx="4887146" cy="446011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2e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060668" y="1114816"/>
            <a:ext cx="6272212" cy="693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000" b="1">
                <a:latin typeface="-윤고딕330"/>
                <a:ea typeface="-윤고딕330"/>
              </a:rPr>
              <a:t>개발환경</a:t>
            </a:r>
            <a:endParaRPr lang="en-US" altLang="ko-KR" sz="4000" b="1">
              <a:latin typeface="-윤고딕330"/>
              <a:ea typeface="-윤고딕330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/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 rot="0"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542925" latinLnBrk="0">
                  <a:defRPr lang="ko-KR"/>
                </a:pPr>
                <a:endParaRPr lang="en-US" altLang="ko-KR" sz="1050" kern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542925" latinLnBrk="0">
                  <a:defRPr lang="ko-KR"/>
                </a:pPr>
                <a:endParaRPr lang="en-US" altLang="ko-KR" sz="1050" kern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542925" latinLnBrk="0">
                  <a:defRPr lang="ko-KR"/>
                </a:pPr>
                <a:endParaRPr lang="en-US" altLang="ko-KR" sz="1050" kern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/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프로젝트 개요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17" name="사다리꼴 16"/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개발환경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5" name="사다리꼴 4"/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요구사항 분석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3" name="사다리꼴 2"/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en-US" altLang="ko-KR">
                  <a:solidFill>
                    <a:srgbClr val="44546a"/>
                  </a:solidFill>
                  <a:latin typeface="-윤고딕330"/>
                  <a:ea typeface="-윤고딕330"/>
                </a:rPr>
                <a:t>DATABASE</a:t>
              </a: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구조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  <p:sp>
          <p:nvSpPr>
            <p:cNvPr id="18" name="사각형: 둥근 모서리 17"/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88900" latinLnBrk="0">
                <a:defRPr lang="ko-KR"/>
              </a:pPr>
              <a:r>
                <a:rPr lang="en-US" altLang="ko-KR" sz="140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 rot="0">
              <a:off x="471934" y="631211"/>
              <a:ext cx="1014928" cy="212231"/>
              <a:chOff x="471934" y="631211"/>
              <a:chExt cx="1014928" cy="212231"/>
            </a:xfrm>
          </p:grpSpPr>
          <p:sp>
            <p:nvSpPr>
              <p:cNvPr id="21" name="이등변 삼각형 20"/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/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/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0975" latinLnBrk="0">
                <a:defRPr lang="ko-KR"/>
              </a:pPr>
              <a:r>
                <a:rPr lang="ko-KR" altLang="en-US">
                  <a:solidFill>
                    <a:srgbClr val="44546a"/>
                  </a:solidFill>
                  <a:latin typeface="-윤고딕330"/>
                  <a:ea typeface="-윤고딕330"/>
                </a:rPr>
                <a:t>프로젝트 구성</a:t>
              </a:r>
              <a:endParaRPr lang="ko-KR" altLang="en-US">
                <a:solidFill>
                  <a:srgbClr val="44546a"/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813763" y="1090990"/>
            <a:ext cx="4545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-윤고딕330"/>
                <a:ea typeface="-윤고딕330"/>
              </a:rPr>
              <a:t>게시글 내용 및 댓글</a:t>
            </a:r>
            <a:endParaRPr lang="en-US" altLang="ko-KR" sz="2000">
              <a:latin typeface="-윤고딕330"/>
              <a:ea typeface="-윤고딕33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782" y="1626702"/>
            <a:ext cx="4397010" cy="4862998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32668" y="971550"/>
            <a:ext cx="3914706" cy="53721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76E634-67E9-2F43-CE7B-C3AE7F204516}"/>
              </a:ext>
            </a:extLst>
          </p:cNvPr>
          <p:cNvSpPr txBox="1"/>
          <p:nvPr/>
        </p:nvSpPr>
        <p:spPr>
          <a:xfrm>
            <a:off x="3067844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DATABASE</a:t>
            </a:r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구조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53352D-5245-FB26-A76C-9D82BA914349}"/>
              </a:ext>
            </a:extLst>
          </p:cNvPr>
          <p:cNvGrpSpPr/>
          <p:nvPr/>
        </p:nvGrpSpPr>
        <p:grpSpPr>
          <a:xfrm>
            <a:off x="1278853" y="1808164"/>
            <a:ext cx="9817772" cy="4240212"/>
            <a:chOff x="747232" y="1921857"/>
            <a:chExt cx="6915150" cy="352384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2C18C0-86DF-E36D-5FD1-0E8B7D595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923"/>
            <a:stretch/>
          </p:blipFill>
          <p:spPr>
            <a:xfrm>
              <a:off x="747232" y="1921857"/>
              <a:ext cx="6915150" cy="293837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9DA83FF-4FB3-FCE7-F50C-AF0ECBA26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42" b="6786"/>
            <a:stretch/>
          </p:blipFill>
          <p:spPr>
            <a:xfrm>
              <a:off x="747232" y="4839412"/>
              <a:ext cx="6915150" cy="60628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6868A5E-EA41-C5A5-6064-BC6152E00606}"/>
              </a:ext>
            </a:extLst>
          </p:cNvPr>
          <p:cNvSpPr txBox="1"/>
          <p:nvPr/>
        </p:nvSpPr>
        <p:spPr>
          <a:xfrm>
            <a:off x="1226295" y="6083856"/>
            <a:ext cx="6272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https://www.erdcloud.com/d/qDEwQrnL8z7ibB5Hc)</a:t>
            </a:r>
          </a:p>
        </p:txBody>
      </p:sp>
    </p:spTree>
    <p:extLst>
      <p:ext uri="{BB962C8B-B14F-4D97-AF65-F5344CB8AC3E}">
        <p14:creationId xmlns:p14="http://schemas.microsoft.com/office/powerpoint/2010/main" val="318225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 0"/>
          <p:cNvSpPr txBox="1">
            <a:spLocks/>
          </p:cNvSpPr>
          <p:nvPr/>
        </p:nvSpPr>
        <p:spPr>
          <a:xfrm rot="0">
            <a:off x="3060700" y="1115060"/>
            <a:ext cx="6272530" cy="7086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4000" b="1">
                <a:latin typeface="-윤고딕330" charset="0"/>
                <a:ea typeface="-윤고딕330" charset="0"/>
              </a:rPr>
              <a:t>개발환경</a:t>
            </a:r>
            <a:endParaRPr lang="ko-KR" altLang="en-US" sz="4000" b="1">
              <a:latin typeface="-윤고딕330" charset="0"/>
              <a:ea typeface="-윤고딕330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 rot="0">
            <a:off x="205740" y="155575"/>
            <a:ext cx="11982450" cy="6703060"/>
            <a:chOff x="205740" y="155575"/>
            <a:chExt cx="11982450" cy="6703060"/>
          </a:xfrm>
        </p:grpSpPr>
        <p:sp>
          <p:nvSpPr>
            <p:cNvPr id="7" name="Rect 0"/>
            <p:cNvSpPr>
              <a:spLocks/>
            </p:cNvSpPr>
            <p:nvPr/>
          </p:nvSpPr>
          <p:spPr>
            <a:xfrm rot="0" flipH="1">
              <a:off x="205740" y="155575"/>
              <a:ext cx="11982450" cy="670306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0">
              <a:noFill/>
              <a:prstDash/>
            </a:ln>
            <a:effectLst>
              <a:outerShdw sx="100000" sy="100000" blurRad="279400" dist="63500" dir="10800000" rotWithShape="0" algn="r">
                <a:schemeClr val="tx1">
                  <a:alpha val="980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45720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8" name="Rect 0"/>
            <p:cNvSpPr>
              <a:spLocks/>
            </p:cNvSpPr>
            <p:nvPr/>
          </p:nvSpPr>
          <p:spPr>
            <a:xfrm rot="0" flipH="1">
              <a:off x="205740" y="497205"/>
              <a:ext cx="11982450" cy="6361430"/>
            </a:xfrm>
            <a:prstGeom prst="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45720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Calibri" charset="0"/>
                <a:ea typeface="맑은 고딕" charset="0"/>
              </a:endParaRPr>
            </a:p>
          </p:txBody>
        </p:sp>
        <p:grpSp>
          <p:nvGrpSpPr>
            <p:cNvPr id="15" name="Group 5"/>
            <p:cNvGrpSpPr/>
            <p:nvPr/>
          </p:nvGrpSpPr>
          <p:grpSpPr>
            <a:xfrm rot="0">
              <a:off x="383540" y="279400"/>
              <a:ext cx="483235" cy="119380"/>
              <a:chOff x="383540" y="279400"/>
              <a:chExt cx="483235" cy="119380"/>
            </a:xfrm>
          </p:grpSpPr>
          <p:sp>
            <p:nvSpPr>
              <p:cNvPr id="10" name="Rect 0"/>
              <p:cNvSpPr>
                <a:spLocks/>
              </p:cNvSpPr>
              <p:nvPr/>
            </p:nvSpPr>
            <p:spPr>
              <a:xfrm rot="0">
                <a:off x="383540" y="279400"/>
                <a:ext cx="119380" cy="119380"/>
              </a:xfrm>
              <a:prstGeom prst="ellipse"/>
              <a:solidFill>
                <a:srgbClr val="FF660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542925" indent="0" rtl="0" algn="l" defTabSz="457200" eaLnBrk="1" latinLnBrk="0" hangingPunct="1">
                  <a:buFontTx/>
                  <a:buNone/>
                </a:pPr>
                <a:endParaRPr lang="ko-KR" altLang="en-US" sz="1050">
                  <a:solidFill>
                    <a:srgbClr val="44546A">
                      <a:lumMod val="75000"/>
                    </a:srgbClr>
                  </a:solidFill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1" name="Rect 0"/>
              <p:cNvSpPr>
                <a:spLocks/>
              </p:cNvSpPr>
              <p:nvPr/>
            </p:nvSpPr>
            <p:spPr>
              <a:xfrm rot="0">
                <a:off x="565150" y="279400"/>
                <a:ext cx="119380" cy="119380"/>
              </a:xfrm>
              <a:prstGeom prst="ellipse"/>
              <a:solidFill>
                <a:srgbClr val="92D05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542925" indent="0" rtl="0" algn="l" defTabSz="457200" eaLnBrk="1" latinLnBrk="0" hangingPunct="1">
                  <a:buFontTx/>
                  <a:buNone/>
                </a:pPr>
                <a:endParaRPr lang="ko-KR" altLang="en-US" sz="1050">
                  <a:solidFill>
                    <a:srgbClr val="44546A">
                      <a:lumMod val="75000"/>
                    </a:srgbClr>
                  </a:solidFill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2" name="Rect 0"/>
              <p:cNvSpPr>
                <a:spLocks/>
              </p:cNvSpPr>
              <p:nvPr/>
            </p:nvSpPr>
            <p:spPr>
              <a:xfrm rot="0">
                <a:off x="747395" y="279400"/>
                <a:ext cx="119380" cy="119380"/>
              </a:xfrm>
              <a:prstGeom prst="ellipse"/>
              <a:solidFill>
                <a:srgbClr val="FFC00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542925" indent="0" rtl="0" algn="l" defTabSz="457200" eaLnBrk="1" latinLnBrk="0" hangingPunct="1">
                  <a:buFontTx/>
                  <a:buNone/>
                </a:pPr>
                <a:endParaRPr lang="ko-KR" altLang="en-US" sz="1050">
                  <a:solidFill>
                    <a:srgbClr val="44546A">
                      <a:lumMod val="75000"/>
                    </a:srgbClr>
                  </a:solidFill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9" name="Rect 0"/>
            <p:cNvSpPr>
              <a:spLocks/>
            </p:cNvSpPr>
            <p:nvPr/>
          </p:nvSpPr>
          <p:spPr>
            <a:xfrm rot="0">
              <a:off x="1202690" y="215265"/>
              <a:ext cx="2244090" cy="283210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180975" indent="0" rtl="0" algn="l" defTabSz="457200" eaLnBrk="1" latinLnBrk="0" hangingPunct="1">
                <a:buFontTx/>
                <a:buNone/>
              </a:pPr>
              <a:r>
                <a:rPr sz="1800">
                  <a:solidFill>
                    <a:srgbClr val="44546A"/>
                  </a:solidFill>
                  <a:latin typeface="-윤고딕330" charset="0"/>
                  <a:ea typeface="-윤고딕330" charset="0"/>
                </a:rPr>
                <a:t>프로젝트 시연</a:t>
              </a:r>
              <a:endParaRPr lang="ko-KR" altLang="en-US" sz="1800">
                <a:solidFill>
                  <a:srgbClr val="44546A"/>
                </a:solidFill>
                <a:latin typeface="-윤고딕330" charset="0"/>
                <a:ea typeface="-윤고딕330" charset="0"/>
              </a:endParaRP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 rot="0">
              <a:off x="1652905" y="596265"/>
              <a:ext cx="10325100" cy="2889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88900" indent="0" rtl="0" algn="l" defTabSz="457200" eaLnBrk="1" latinLnBrk="0" hangingPunct="1">
                <a:buFontTx/>
                <a:buNone/>
              </a:pPr>
              <a:r>
                <a:rPr sz="1400">
                  <a:solidFill>
                    <a:srgbClr val="000000">
                      <a:lumMod val="50000"/>
                      <a:lumOff val="50000"/>
                    </a:srgbClr>
                  </a:solidFill>
                  <a:latin typeface="Calibri" charset="0"/>
                  <a:ea typeface="맑은 고딕" charset="0"/>
                </a:rPr>
                <a:t>NAVERCAFE_PROJECT</a:t>
              </a:r>
              <a:endParaRPr lang="ko-KR" altLang="en-US" sz="1400">
                <a:solidFill>
                  <a:srgbClr val="000000">
                    <a:lumMod val="50000"/>
                    <a:lumOff val="50000"/>
                  </a:srgbClr>
                </a:solidFill>
                <a:latin typeface="Calibri" charset="0"/>
                <a:ea typeface="맑은 고딕" charset="0"/>
              </a:endParaRPr>
            </a:p>
          </p:txBody>
        </p:sp>
        <p:grpSp>
          <p:nvGrpSpPr>
            <p:cNvPr id="26" name="Group 5"/>
            <p:cNvGrpSpPr/>
            <p:nvPr/>
          </p:nvGrpSpPr>
          <p:grpSpPr>
            <a:xfrm rot="0">
              <a:off x="467360" y="631190"/>
              <a:ext cx="1015365" cy="212725"/>
              <a:chOff x="467360" y="631190"/>
              <a:chExt cx="1015365" cy="212725"/>
            </a:xfrm>
          </p:grpSpPr>
          <p:sp>
            <p:nvSpPr>
              <p:cNvPr id="21" name="Rect 0"/>
              <p:cNvSpPr>
                <a:spLocks/>
              </p:cNvSpPr>
              <p:nvPr/>
            </p:nvSpPr>
            <p:spPr>
              <a:xfrm rot="5400000">
                <a:off x="696595" y="695960"/>
                <a:ext cx="169545" cy="98425"/>
              </a:xfrm>
              <a:prstGeom prst="triangle"/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4572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22" name="Rect 0"/>
              <p:cNvSpPr>
                <a:spLocks/>
              </p:cNvSpPr>
              <p:nvPr/>
            </p:nvSpPr>
            <p:spPr>
              <a:xfrm rot="18900000">
                <a:off x="1270000" y="631190"/>
                <a:ext cx="212725" cy="212725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4572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23" name="Rect 0"/>
              <p:cNvSpPr>
                <a:spLocks/>
              </p:cNvSpPr>
              <p:nvPr/>
            </p:nvSpPr>
            <p:spPr>
              <a:xfrm rot="0">
                <a:off x="1009015" y="659130"/>
                <a:ext cx="157480" cy="157480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 cap="flat" cmpd="sng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prstDash val="solid"/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4572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24" name="Rect 0"/>
              <p:cNvSpPr>
                <a:spLocks/>
              </p:cNvSpPr>
              <p:nvPr/>
            </p:nvSpPr>
            <p:spPr>
              <a:xfrm rot="16200000">
                <a:off x="431800" y="695960"/>
                <a:ext cx="169545" cy="98425"/>
              </a:xfrm>
              <a:prstGeom prst="triangle"/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4572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Calibri" charset="0"/>
                  <a:ea typeface="맑은 고딕" charset="0"/>
                </a:endParaRPr>
              </a:p>
            </p:txBody>
          </p:sp>
        </p:grpSp>
      </p:grpSp>
      <p:sp>
        <p:nvSpPr>
          <p:cNvPr id="41" name="Rect 0"/>
          <p:cNvSpPr txBox="1">
            <a:spLocks/>
          </p:cNvSpPr>
          <p:nvPr/>
        </p:nvSpPr>
        <p:spPr>
          <a:xfrm rot="0">
            <a:off x="3067685" y="1115060"/>
            <a:ext cx="6272530" cy="7086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4000" b="1">
                <a:latin typeface="-윤고딕330" charset="0"/>
                <a:ea typeface="-윤고딕330" charset="0"/>
              </a:rPr>
              <a:t>프로젝트 시연</a:t>
            </a:r>
            <a:endParaRPr lang="ko-KR" altLang="en-US" sz="4000" b="1">
              <a:latin typeface="-윤고딕330" charset="0"/>
              <a:ea typeface="-윤고딕330" charset="0"/>
            </a:endParaRPr>
          </a:p>
        </p:txBody>
      </p:sp>
      <p:pic>
        <p:nvPicPr>
          <p:cNvPr id="42" name="Picture " descr="C:/Users/KGITBANK/AppData/Roaming/PolarisOffice/ETemp/10608_7199720/fImage526211141341.png"/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04390" y="1878965"/>
            <a:ext cx="8564880" cy="48126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C1F51470-B52F-9078-721E-BF36391F80B5}"/>
              </a:ext>
            </a:extLst>
          </p:cNvPr>
          <p:cNvSpPr/>
          <p:nvPr/>
        </p:nvSpPr>
        <p:spPr>
          <a:xfrm flipH="1">
            <a:off x="105156" y="5375620"/>
            <a:ext cx="11981688" cy="1044230"/>
          </a:xfrm>
          <a:prstGeom prst="round2SameRect">
            <a:avLst>
              <a:gd name="adj1" fmla="val 5670"/>
              <a:gd name="adj2" fmla="val 0"/>
            </a:avLst>
          </a:prstGeom>
          <a:solidFill>
            <a:schemeClr val="bg1">
              <a:lumMod val="95000"/>
            </a:schemeClr>
          </a:solidFill>
          <a:ln w="69850">
            <a:noFill/>
          </a:ln>
          <a:effectLst>
            <a:outerShdw blurRad="279400" dist="38100" dir="10800000" algn="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209E43-3D47-C38C-0C4F-AF5C145807A5}"/>
              </a:ext>
            </a:extLst>
          </p:cNvPr>
          <p:cNvSpPr/>
          <p:nvPr/>
        </p:nvSpPr>
        <p:spPr>
          <a:xfrm flipH="1">
            <a:off x="105156" y="5717663"/>
            <a:ext cx="11981688" cy="114033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17FC78-416D-6255-A094-9B044B0F6C1B}"/>
              </a:ext>
            </a:extLst>
          </p:cNvPr>
          <p:cNvGrpSpPr/>
          <p:nvPr/>
        </p:nvGrpSpPr>
        <p:grpSpPr>
          <a:xfrm>
            <a:off x="282488" y="5499704"/>
            <a:ext cx="482774" cy="118804"/>
            <a:chOff x="314583" y="236249"/>
            <a:chExt cx="482774" cy="11880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C2BE9AA-8076-B4B4-187B-5096888C31CC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A80EB0C-21EE-34FE-3BAD-01C5FFFB55AA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540B175-1216-82B5-78FB-D4FA35EDA238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4C3F04A-F53E-4D94-1453-EC6FCC507D83}"/>
              </a:ext>
            </a:extLst>
          </p:cNvPr>
          <p:cNvSpPr/>
          <p:nvPr/>
        </p:nvSpPr>
        <p:spPr>
          <a:xfrm>
            <a:off x="1552048" y="5816551"/>
            <a:ext cx="10324484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atinLnBrk="0">
              <a:defRPr/>
            </a:pPr>
            <a:r>
              <a:rPr lang="en-US" altLang="ko-KR" sz="11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NAVERCAFE_PROJECT</a:t>
            </a:r>
            <a:endParaRPr lang="ko-KR" altLang="en-US" sz="11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D47F33-D86C-C1CF-C90E-C1522AD8BB9F}"/>
              </a:ext>
            </a:extLst>
          </p:cNvPr>
          <p:cNvGrpSpPr/>
          <p:nvPr/>
        </p:nvGrpSpPr>
        <p:grpSpPr>
          <a:xfrm>
            <a:off x="366778" y="5851383"/>
            <a:ext cx="1014929" cy="212231"/>
            <a:chOff x="471934" y="631211"/>
            <a:chExt cx="1014929" cy="212231"/>
          </a:xfrm>
        </p:grpSpPr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29D54452-2BA1-AB64-1222-960DCBF441C8}"/>
                </a:ext>
              </a:extLst>
            </p:cNvPr>
            <p:cNvSpPr/>
            <p:nvPr/>
          </p:nvSpPr>
          <p:spPr>
            <a:xfrm rot="5400000">
              <a:off x="700879" y="696227"/>
              <a:ext cx="169202" cy="9769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덧셈 기호 25">
              <a:extLst>
                <a:ext uri="{FF2B5EF4-FFF2-40B4-BE49-F238E27FC236}">
                  <a16:creationId xmlns:a16="http://schemas.microsoft.com/office/drawing/2014/main" id="{69A1A16B-0C3E-B059-5304-A6A815B0CB79}"/>
                </a:ext>
              </a:extLst>
            </p:cNvPr>
            <p:cNvSpPr/>
            <p:nvPr/>
          </p:nvSpPr>
          <p:spPr>
            <a:xfrm rot="18900000">
              <a:off x="1274632" y="631211"/>
              <a:ext cx="212231" cy="212231"/>
            </a:xfrm>
            <a:prstGeom prst="mathPlus">
              <a:avLst>
                <a:gd name="adj1" fmla="val 397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1B19262B-804A-E785-7E67-769898E3E769}"/>
                </a:ext>
              </a:extLst>
            </p:cNvPr>
            <p:cNvSpPr/>
            <p:nvPr/>
          </p:nvSpPr>
          <p:spPr>
            <a:xfrm>
              <a:off x="1013630" y="658961"/>
              <a:ext cx="157019" cy="157019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3D4D6529-2116-DCF0-7A25-8B93BB59E178}"/>
                </a:ext>
              </a:extLst>
            </p:cNvPr>
            <p:cNvSpPr/>
            <p:nvPr/>
          </p:nvSpPr>
          <p:spPr>
            <a:xfrm rot="16200000">
              <a:off x="436181" y="696226"/>
              <a:ext cx="169202" cy="9769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52C4FF7-8FEA-A3D0-0716-8322EEB3FFD3}"/>
              </a:ext>
            </a:extLst>
          </p:cNvPr>
          <p:cNvSpPr txBox="1"/>
          <p:nvPr/>
        </p:nvSpPr>
        <p:spPr>
          <a:xfrm>
            <a:off x="2811018" y="1903719"/>
            <a:ext cx="60944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algn="ctr" latinLnBrk="0">
              <a:defRPr/>
            </a:pPr>
            <a:r>
              <a:rPr lang="ko-KR" altLang="en-US" sz="8800" b="1" i="1" kern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en-US" altLang="ko-KR" sz="88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사다리꼴 1">
            <a:extLst>
              <a:ext uri="{FF2B5EF4-FFF2-40B4-BE49-F238E27FC236}">
                <a16:creationId xmlns:a16="http://schemas.microsoft.com/office/drawing/2014/main" id="{CCC5E99B-ED00-8928-F9F9-484C67A6908B}"/>
              </a:ext>
            </a:extLst>
          </p:cNvPr>
          <p:cNvSpPr/>
          <p:nvPr/>
        </p:nvSpPr>
        <p:spPr>
          <a:xfrm>
            <a:off x="3040883" y="5444372"/>
            <a:ext cx="2243492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defRPr/>
            </a:pPr>
            <a:r>
              <a:rPr lang="ko-KR" altLang="en-US" sz="1600" b="1" kern="0" dirty="0" err="1">
                <a:solidFill>
                  <a:srgbClr val="44546A"/>
                </a:solidFill>
              </a:rPr>
              <a:t>정광재</a:t>
            </a:r>
            <a:endParaRPr lang="ko-KR" altLang="en-US" sz="1600" b="1" kern="0" dirty="0">
              <a:solidFill>
                <a:srgbClr val="44546A"/>
              </a:solidFill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53037847-7016-E2C9-53FD-A16A35D4FD9F}"/>
              </a:ext>
            </a:extLst>
          </p:cNvPr>
          <p:cNvSpPr/>
          <p:nvPr/>
        </p:nvSpPr>
        <p:spPr>
          <a:xfrm>
            <a:off x="908474" y="5444372"/>
            <a:ext cx="2243492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600" b="1" kern="0" dirty="0" err="1">
                <a:solidFill>
                  <a:srgbClr val="44546A"/>
                </a:solidFill>
              </a:rPr>
              <a:t>장혜인</a:t>
            </a:r>
            <a:endParaRPr lang="ko-KR" altLang="en-US" sz="1600" b="1" dirty="0">
              <a:solidFill>
                <a:srgbClr val="44546A"/>
              </a:solidFill>
            </a:endParaRPr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89788C0E-C95A-F4C1-E1D4-19CA86F7C790}"/>
              </a:ext>
            </a:extLst>
          </p:cNvPr>
          <p:cNvSpPr/>
          <p:nvPr/>
        </p:nvSpPr>
        <p:spPr>
          <a:xfrm>
            <a:off x="5173292" y="5444372"/>
            <a:ext cx="2243492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defRPr/>
            </a:pPr>
            <a:r>
              <a:rPr lang="ko-KR" altLang="en-US" sz="1600" b="1" kern="0" dirty="0">
                <a:solidFill>
                  <a:srgbClr val="44546A"/>
                </a:solidFill>
              </a:rPr>
              <a:t>김수영</a:t>
            </a: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C8A86F3E-7302-11C3-8EA9-843EB34B89D8}"/>
              </a:ext>
            </a:extLst>
          </p:cNvPr>
          <p:cNvSpPr/>
          <p:nvPr/>
        </p:nvSpPr>
        <p:spPr>
          <a:xfrm>
            <a:off x="7305701" y="5444372"/>
            <a:ext cx="2243492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defRPr/>
            </a:pPr>
            <a:r>
              <a:rPr lang="ko-KR" altLang="en-US" sz="1600" b="1" kern="0" dirty="0">
                <a:solidFill>
                  <a:srgbClr val="44546A"/>
                </a:solidFill>
              </a:rPr>
              <a:t>유병현</a:t>
            </a: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BF598015-5B11-5204-E8E3-242630AA2577}"/>
              </a:ext>
            </a:extLst>
          </p:cNvPr>
          <p:cNvSpPr/>
          <p:nvPr/>
        </p:nvSpPr>
        <p:spPr>
          <a:xfrm>
            <a:off x="9438110" y="5444372"/>
            <a:ext cx="2243492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97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F808E96-6A87-4303-DC93-98576E776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89" y="1808163"/>
            <a:ext cx="9832230" cy="49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66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BEDB51F-1CB8-EDAB-5A89-32B2D7DC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75" y="1822703"/>
            <a:ext cx="9901238" cy="46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4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902A288-062B-86CA-699B-B011A177A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11" b="65236"/>
          <a:stretch/>
        </p:blipFill>
        <p:spPr>
          <a:xfrm>
            <a:off x="1235075" y="3163997"/>
            <a:ext cx="9901238" cy="1543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1FA490-1F17-DBC7-9FCB-85F527E71B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7" b="68116"/>
          <a:stretch/>
        </p:blipFill>
        <p:spPr>
          <a:xfrm>
            <a:off x="1235075" y="1843449"/>
            <a:ext cx="9901238" cy="12998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C1FA35-5A68-058F-BF85-2CECB5385D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0" b="58584"/>
          <a:stretch/>
        </p:blipFill>
        <p:spPr>
          <a:xfrm>
            <a:off x="1235075" y="4727794"/>
            <a:ext cx="9901238" cy="17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4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96F9C5-0780-896C-E01F-F6E1C3C16498}"/>
              </a:ext>
            </a:extLst>
          </p:cNvPr>
          <p:cNvSpPr txBox="1"/>
          <p:nvPr/>
        </p:nvSpPr>
        <p:spPr>
          <a:xfrm>
            <a:off x="3060668" y="1114816"/>
            <a:ext cx="6272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en-US" altLang="ko-KR" sz="4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99ECFC-3463-48FC-6802-B57B9821A2E4}"/>
              </a:ext>
            </a:extLst>
          </p:cNvPr>
          <p:cNvGrpSpPr/>
          <p:nvPr/>
        </p:nvGrpSpPr>
        <p:grpSpPr>
          <a:xfrm>
            <a:off x="205930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1207116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개요</a:t>
              </a: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339525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개발환경</a:t>
              </a: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AD92388-C434-F9A7-5855-A3D58392BBAC}"/>
                </a:ext>
              </a:extLst>
            </p:cNvPr>
            <p:cNvSpPr/>
            <p:nvPr/>
          </p:nvSpPr>
          <p:spPr>
            <a:xfrm>
              <a:off x="7604343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USE CASE</a:t>
              </a:r>
              <a:endParaRPr lang="ko-KR" altLang="en-US" dirty="0">
                <a:solidFill>
                  <a:srgbClr val="44546A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9EC94673-FCB4-F391-CE0A-4F1203EDFBF3}"/>
                </a:ext>
              </a:extLst>
            </p:cNvPr>
            <p:cNvSpPr/>
            <p:nvPr/>
          </p:nvSpPr>
          <p:spPr>
            <a:xfrm>
              <a:off x="5471934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DATABASE</a:t>
              </a: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NAVERCAFE_PROJECT</a:t>
              </a:r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D47F33-D86C-C1CF-C90E-C1522AD8BB9F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FE01F796-887C-6E76-6A53-146F674C1A49}"/>
                </a:ext>
              </a:extLst>
            </p:cNvPr>
            <p:cNvSpPr/>
            <p:nvPr/>
          </p:nvSpPr>
          <p:spPr>
            <a:xfrm>
              <a:off x="9736752" y="215170"/>
              <a:ext cx="2243492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dirty="0">
                  <a:solidFill>
                    <a:srgbClr val="44546A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구성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A7C212-6456-CF38-6849-E1258EA03C3E}"/>
              </a:ext>
            </a:extLst>
          </p:cNvPr>
          <p:cNvGrpSpPr/>
          <p:nvPr/>
        </p:nvGrpSpPr>
        <p:grpSpPr>
          <a:xfrm>
            <a:off x="1235075" y="1808163"/>
            <a:ext cx="9901238" cy="4552346"/>
            <a:chOff x="2818606" y="1822702"/>
            <a:chExt cx="6248400" cy="29708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8AD9F4C-1441-CB19-5FBC-56C0EAA91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11" b="61302"/>
            <a:stretch/>
          </p:blipFill>
          <p:spPr>
            <a:xfrm>
              <a:off x="2818606" y="1822702"/>
              <a:ext cx="6248400" cy="171767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6F89EBF-815D-54F0-FF23-1D1C41352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6435" b="72424"/>
            <a:stretch/>
          </p:blipFill>
          <p:spPr>
            <a:xfrm>
              <a:off x="2818606" y="3569607"/>
              <a:ext cx="6248400" cy="1223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08525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51</Pages>
  <Paragraphs>429</Paragraphs>
  <Words>865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조현석</dc:creator>
  <cp:lastModifiedBy>장혜인</cp:lastModifiedBy>
  <dc:title>PowerPoint 프레젠테이션</dc:title>
  <cp:version>9.104.131.47063</cp:version>
  <dcterms:modified xsi:type="dcterms:W3CDTF">2022-10-05T07:19:51Z</dcterms:modified>
</cp:coreProperties>
</file>